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notesMasterIdLst>
    <p:notesMasterId r:id="rId26"/>
  </p:notesMasterIdLst>
  <p:sldIdLst>
    <p:sldId id="336" r:id="rId8"/>
    <p:sldId id="335" r:id="rId9"/>
    <p:sldId id="334" r:id="rId10"/>
    <p:sldId id="352" r:id="rId11"/>
    <p:sldId id="353" r:id="rId12"/>
    <p:sldId id="347" r:id="rId13"/>
    <p:sldId id="348" r:id="rId14"/>
    <p:sldId id="349" r:id="rId15"/>
    <p:sldId id="354" r:id="rId16"/>
    <p:sldId id="322" r:id="rId17"/>
    <p:sldId id="324" r:id="rId18"/>
    <p:sldId id="337" r:id="rId19"/>
    <p:sldId id="319" r:id="rId20"/>
    <p:sldId id="320" r:id="rId21"/>
    <p:sldId id="300" r:id="rId22"/>
    <p:sldId id="317" r:id="rId23"/>
    <p:sldId id="351" r:id="rId24"/>
    <p:sldId id="287"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BFE"/>
    <a:srgbClr val="06B6E8"/>
    <a:srgbClr val="BDD7EE"/>
    <a:srgbClr val="00517C"/>
    <a:srgbClr val="4C4C4C"/>
    <a:srgbClr val="3C0096"/>
    <a:srgbClr val="16CABD"/>
    <a:srgbClr val="FF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9D19C-9FEE-B52B-23DC-1EE4986D41E9}" v="1403" dt="2023-04-19T11:30:59.692"/>
    <p1510:client id="{25C4810A-9605-F364-628A-4C1D5D381B67}" v="1784" dt="2023-05-08T14:53:07.382"/>
    <p1510:client id="{35EC29F8-9406-7F05-DFE1-45F8EB188868}" v="338" dt="2023-04-19T11:39:34.064"/>
    <p1510:client id="{3D33BE47-0756-9DC2-F574-3EBF83207886}" v="117" dt="2023-05-10T13:17:57.965"/>
    <p1510:client id="{41DADD13-7569-9DD0-E6AA-66B7D448F4C4}" v="37" dt="2023-05-08T11:50:54.144"/>
    <p1510:client id="{7C4A8429-8947-3A34-06A0-6FE2F40F6CE0}" v="2" dt="2023-05-10T06:13:29.447"/>
    <p1510:client id="{B2BB80FC-AAC0-1AFE-568A-8A50033ED77B}" v="33" dt="2023-04-19T14:22:54.953"/>
    <p1510:client id="{B772B9E9-E3C2-12EF-9658-C27645E4A585}" v="437" dt="2023-05-09T09:44:00.104"/>
    <p1510:client id="{E503572A-C990-1977-9AED-A4B3CF286B3B}" v="51" dt="2023-05-09T14:17:42.281"/>
    <p1510:client id="{EA234F42-FE20-A132-6BBF-021F70C08851}" v="22" dt="2023-04-19T11:38:53.496"/>
    <p1510:client id="{FB39AE5A-5991-0EF7-7DE1-2529F412C955}" v="347" dt="2023-05-09T14:41:17.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ipalsinh Rana" userId="S::rana@tridhyatech.com::0152e85c-e017-4104-8566-35e63f17ac21" providerId="AD" clId="Web-{0189D19C-9FEE-B52B-23DC-1EE4986D41E9}"/>
    <pc:docChg chg="addSld delSld modSld sldOrd">
      <pc:chgData name="Mahipalsinh Rana" userId="S::rana@tridhyatech.com::0152e85c-e017-4104-8566-35e63f17ac21" providerId="AD" clId="Web-{0189D19C-9FEE-B52B-23DC-1EE4986D41E9}" dt="2023-04-19T11:30:59.692" v="788"/>
      <pc:docMkLst>
        <pc:docMk/>
      </pc:docMkLst>
      <pc:sldChg chg="del">
        <pc:chgData name="Mahipalsinh Rana" userId="S::rana@tridhyatech.com::0152e85c-e017-4104-8566-35e63f17ac21" providerId="AD" clId="Web-{0189D19C-9FEE-B52B-23DC-1EE4986D41E9}" dt="2023-04-19T10:50:54.686" v="5"/>
        <pc:sldMkLst>
          <pc:docMk/>
          <pc:sldMk cId="109857222" sldId="256"/>
        </pc:sldMkLst>
      </pc:sldChg>
      <pc:sldChg chg="del">
        <pc:chgData name="Mahipalsinh Rana" userId="S::rana@tridhyatech.com::0152e85c-e017-4104-8566-35e63f17ac21" providerId="AD" clId="Web-{0189D19C-9FEE-B52B-23DC-1EE4986D41E9}" dt="2023-04-19T10:50:54.623" v="4"/>
        <pc:sldMkLst>
          <pc:docMk/>
          <pc:sldMk cId="3461477753" sldId="257"/>
        </pc:sldMkLst>
      </pc:sldChg>
      <pc:sldChg chg="del">
        <pc:chgData name="Mahipalsinh Rana" userId="S::rana@tridhyatech.com::0152e85c-e017-4104-8566-35e63f17ac21" providerId="AD" clId="Web-{0189D19C-9FEE-B52B-23DC-1EE4986D41E9}" dt="2023-04-19T10:50:53.951" v="0"/>
        <pc:sldMkLst>
          <pc:docMk/>
          <pc:sldMk cId="215294971" sldId="259"/>
        </pc:sldMkLst>
      </pc:sldChg>
      <pc:sldChg chg="del">
        <pc:chgData name="Mahipalsinh Rana" userId="S::rana@tridhyatech.com::0152e85c-e017-4104-8566-35e63f17ac21" providerId="AD" clId="Web-{0189D19C-9FEE-B52B-23DC-1EE4986D41E9}" dt="2023-04-19T10:50:54.451" v="2"/>
        <pc:sldMkLst>
          <pc:docMk/>
          <pc:sldMk cId="441967087" sldId="260"/>
        </pc:sldMkLst>
      </pc:sldChg>
      <pc:sldChg chg="del">
        <pc:chgData name="Mahipalsinh Rana" userId="S::rana@tridhyatech.com::0152e85c-e017-4104-8566-35e63f17ac21" providerId="AD" clId="Web-{0189D19C-9FEE-B52B-23DC-1EE4986D41E9}" dt="2023-04-19T10:50:54.014" v="1"/>
        <pc:sldMkLst>
          <pc:docMk/>
          <pc:sldMk cId="3762974323" sldId="261"/>
        </pc:sldMkLst>
      </pc:sldChg>
      <pc:sldChg chg="addSp modSp ord">
        <pc:chgData name="Mahipalsinh Rana" userId="S::rana@tridhyatech.com::0152e85c-e017-4104-8566-35e63f17ac21" providerId="AD" clId="Web-{0189D19C-9FEE-B52B-23DC-1EE4986D41E9}" dt="2023-04-19T10:52:04.156" v="13"/>
        <pc:sldMkLst>
          <pc:docMk/>
          <pc:sldMk cId="94770968" sldId="263"/>
        </pc:sldMkLst>
        <pc:spChg chg="add mod">
          <ac:chgData name="Mahipalsinh Rana" userId="S::rana@tridhyatech.com::0152e85c-e017-4104-8566-35e63f17ac21" providerId="AD" clId="Web-{0189D19C-9FEE-B52B-23DC-1EE4986D41E9}" dt="2023-04-19T10:52:04.156" v="13"/>
          <ac:spMkLst>
            <pc:docMk/>
            <pc:sldMk cId="94770968" sldId="263"/>
            <ac:spMk id="4" creationId="{A41D7FA7-96D2-B645-382B-72D75B3CF226}"/>
          </ac:spMkLst>
        </pc:spChg>
      </pc:sldChg>
      <pc:sldChg chg="addSp modSp">
        <pc:chgData name="Mahipalsinh Rana" userId="S::rana@tridhyatech.com::0152e85c-e017-4104-8566-35e63f17ac21" providerId="AD" clId="Web-{0189D19C-9FEE-B52B-23DC-1EE4986D41E9}" dt="2023-04-19T10:59:54.432" v="189" actId="1076"/>
        <pc:sldMkLst>
          <pc:docMk/>
          <pc:sldMk cId="2186782204" sldId="264"/>
        </pc:sldMkLst>
        <pc:spChg chg="mod">
          <ac:chgData name="Mahipalsinh Rana" userId="S::rana@tridhyatech.com::0152e85c-e017-4104-8566-35e63f17ac21" providerId="AD" clId="Web-{0189D19C-9FEE-B52B-23DC-1EE4986D41E9}" dt="2023-04-19T10:59:54.432" v="189" actId="1076"/>
          <ac:spMkLst>
            <pc:docMk/>
            <pc:sldMk cId="2186782204" sldId="264"/>
            <ac:spMk id="2" creationId="{D2A8906C-FEA4-003D-DA94-F10C3F00E3CA}"/>
          </ac:spMkLst>
        </pc:spChg>
        <pc:spChg chg="mod">
          <ac:chgData name="Mahipalsinh Rana" userId="S::rana@tridhyatech.com::0152e85c-e017-4104-8566-35e63f17ac21" providerId="AD" clId="Web-{0189D19C-9FEE-B52B-23DC-1EE4986D41E9}" dt="2023-04-19T10:59:41.697" v="186" actId="1076"/>
          <ac:spMkLst>
            <pc:docMk/>
            <pc:sldMk cId="2186782204" sldId="264"/>
            <ac:spMk id="5" creationId="{C379AB59-5D99-9564-38C9-FCC6A5C995D2}"/>
          </ac:spMkLst>
        </pc:spChg>
        <pc:spChg chg="mod">
          <ac:chgData name="Mahipalsinh Rana" userId="S::rana@tridhyatech.com::0152e85c-e017-4104-8566-35e63f17ac21" providerId="AD" clId="Web-{0189D19C-9FEE-B52B-23DC-1EE4986D41E9}" dt="2023-04-19T10:53:16.751" v="22"/>
          <ac:spMkLst>
            <pc:docMk/>
            <pc:sldMk cId="2186782204" sldId="264"/>
            <ac:spMk id="8" creationId="{6A366551-9950-5587-7471-6CD5DD000A0D}"/>
          </ac:spMkLst>
        </pc:spChg>
        <pc:spChg chg="add mod">
          <ac:chgData name="Mahipalsinh Rana" userId="S::rana@tridhyatech.com::0152e85c-e017-4104-8566-35e63f17ac21" providerId="AD" clId="Web-{0189D19C-9FEE-B52B-23DC-1EE4986D41E9}" dt="2023-04-19T10:58:17.696" v="100"/>
          <ac:spMkLst>
            <pc:docMk/>
            <pc:sldMk cId="2186782204" sldId="264"/>
            <ac:spMk id="11" creationId="{E11EF23C-B60D-FCE9-3588-CF8334E130A5}"/>
          </ac:spMkLst>
        </pc:spChg>
      </pc:sldChg>
      <pc:sldChg chg="modSp">
        <pc:chgData name="Mahipalsinh Rana" userId="S::rana@tridhyatech.com::0152e85c-e017-4104-8566-35e63f17ac21" providerId="AD" clId="Web-{0189D19C-9FEE-B52B-23DC-1EE4986D41E9}" dt="2023-04-19T11:30:31.176" v="785" actId="20577"/>
        <pc:sldMkLst>
          <pc:docMk/>
          <pc:sldMk cId="1858838366" sldId="287"/>
        </pc:sldMkLst>
        <pc:spChg chg="mod">
          <ac:chgData name="Mahipalsinh Rana" userId="S::rana@tridhyatech.com::0152e85c-e017-4104-8566-35e63f17ac21" providerId="AD" clId="Web-{0189D19C-9FEE-B52B-23DC-1EE4986D41E9}" dt="2023-04-19T11:30:31.176" v="785" actId="20577"/>
          <ac:spMkLst>
            <pc:docMk/>
            <pc:sldMk cId="1858838366" sldId="287"/>
            <ac:spMk id="2" creationId="{C50FEB09-40C5-20B9-B4D8-8CCA5942FAE6}"/>
          </ac:spMkLst>
        </pc:spChg>
      </pc:sldChg>
      <pc:sldChg chg="del">
        <pc:chgData name="Mahipalsinh Rana" userId="S::rana@tridhyatech.com::0152e85c-e017-4104-8566-35e63f17ac21" providerId="AD" clId="Web-{0189D19C-9FEE-B52B-23DC-1EE4986D41E9}" dt="2023-04-19T10:50:54.514" v="3"/>
        <pc:sldMkLst>
          <pc:docMk/>
          <pc:sldMk cId="1219198528" sldId="294"/>
        </pc:sldMkLst>
      </pc:sldChg>
      <pc:sldChg chg="modSp">
        <pc:chgData name="Mahipalsinh Rana" userId="S::rana@tridhyatech.com::0152e85c-e017-4104-8566-35e63f17ac21" providerId="AD" clId="Web-{0189D19C-9FEE-B52B-23DC-1EE4986D41E9}" dt="2023-04-19T11:25:36.357" v="653" actId="1076"/>
        <pc:sldMkLst>
          <pc:docMk/>
          <pc:sldMk cId="2176339466" sldId="299"/>
        </pc:sldMkLst>
        <pc:spChg chg="mod">
          <ac:chgData name="Mahipalsinh Rana" userId="S::rana@tridhyatech.com::0152e85c-e017-4104-8566-35e63f17ac21" providerId="AD" clId="Web-{0189D19C-9FEE-B52B-23DC-1EE4986D41E9}" dt="2023-04-19T11:25:36.357" v="653" actId="1076"/>
          <ac:spMkLst>
            <pc:docMk/>
            <pc:sldMk cId="2176339466" sldId="299"/>
            <ac:spMk id="11" creationId="{54CBF44E-E7D3-3C17-CC47-B1FEEFA18469}"/>
          </ac:spMkLst>
        </pc:spChg>
      </pc:sldChg>
      <pc:sldChg chg="addSp delSp modSp">
        <pc:chgData name="Mahipalsinh Rana" userId="S::rana@tridhyatech.com::0152e85c-e017-4104-8566-35e63f17ac21" providerId="AD" clId="Web-{0189D19C-9FEE-B52B-23DC-1EE4986D41E9}" dt="2023-04-19T11:19:29.661" v="575" actId="20577"/>
        <pc:sldMkLst>
          <pc:docMk/>
          <pc:sldMk cId="1718251144" sldId="300"/>
        </pc:sldMkLst>
        <pc:spChg chg="add mod">
          <ac:chgData name="Mahipalsinh Rana" userId="S::rana@tridhyatech.com::0152e85c-e017-4104-8566-35e63f17ac21" providerId="AD" clId="Web-{0189D19C-9FEE-B52B-23DC-1EE4986D41E9}" dt="2023-04-19T11:17:55.159" v="543" actId="20577"/>
          <ac:spMkLst>
            <pc:docMk/>
            <pc:sldMk cId="1718251144" sldId="300"/>
            <ac:spMk id="5" creationId="{43AFF416-3EC3-2F68-B044-224296D70D0D}"/>
          </ac:spMkLst>
        </pc:spChg>
        <pc:spChg chg="add mod">
          <ac:chgData name="Mahipalsinh Rana" userId="S::rana@tridhyatech.com::0152e85c-e017-4104-8566-35e63f17ac21" providerId="AD" clId="Web-{0189D19C-9FEE-B52B-23DC-1EE4986D41E9}" dt="2023-04-19T11:18:07.081" v="545"/>
          <ac:spMkLst>
            <pc:docMk/>
            <pc:sldMk cId="1718251144" sldId="300"/>
            <ac:spMk id="8" creationId="{6C8D8544-C1F6-53E0-E2EC-1B7001BFE164}"/>
          </ac:spMkLst>
        </pc:spChg>
        <pc:spChg chg="mod">
          <ac:chgData name="Mahipalsinh Rana" userId="S::rana@tridhyatech.com::0152e85c-e017-4104-8566-35e63f17ac21" providerId="AD" clId="Web-{0189D19C-9FEE-B52B-23DC-1EE4986D41E9}" dt="2023-04-19T11:19:29.661" v="575" actId="20577"/>
          <ac:spMkLst>
            <pc:docMk/>
            <pc:sldMk cId="1718251144" sldId="300"/>
            <ac:spMk id="11" creationId="{C513B37D-74A7-5A27-5168-4F32FE804D14}"/>
          </ac:spMkLst>
        </pc:spChg>
        <pc:spChg chg="del">
          <ac:chgData name="Mahipalsinh Rana" userId="S::rana@tridhyatech.com::0152e85c-e017-4104-8566-35e63f17ac21" providerId="AD" clId="Web-{0189D19C-9FEE-B52B-23DC-1EE4986D41E9}" dt="2023-04-19T11:17:58.894" v="544"/>
          <ac:spMkLst>
            <pc:docMk/>
            <pc:sldMk cId="1718251144" sldId="300"/>
            <ac:spMk id="15" creationId="{13FABEA6-8333-5F84-28EE-C0B225788CF0}"/>
          </ac:spMkLst>
        </pc:spChg>
      </pc:sldChg>
      <pc:sldChg chg="addSp modSp del ord">
        <pc:chgData name="Mahipalsinh Rana" userId="S::rana@tridhyatech.com::0152e85c-e017-4104-8566-35e63f17ac21" providerId="AD" clId="Web-{0189D19C-9FEE-B52B-23DC-1EE4986D41E9}" dt="2023-04-19T11:30:59.692" v="788"/>
        <pc:sldMkLst>
          <pc:docMk/>
          <pc:sldMk cId="2919073271" sldId="302"/>
        </pc:sldMkLst>
        <pc:spChg chg="add mod">
          <ac:chgData name="Mahipalsinh Rana" userId="S::rana@tridhyatech.com::0152e85c-e017-4104-8566-35e63f17ac21" providerId="AD" clId="Web-{0189D19C-9FEE-B52B-23DC-1EE4986D41E9}" dt="2023-04-19T11:18:14.738" v="548"/>
          <ac:spMkLst>
            <pc:docMk/>
            <pc:sldMk cId="2919073271" sldId="302"/>
            <ac:spMk id="6" creationId="{08D9A822-9FEB-45DA-41DB-5B6E1B1C82B6}"/>
          </ac:spMkLst>
        </pc:spChg>
      </pc:sldChg>
      <pc:sldChg chg="modSp">
        <pc:chgData name="Mahipalsinh Rana" userId="S::rana@tridhyatech.com::0152e85c-e017-4104-8566-35e63f17ac21" providerId="AD" clId="Web-{0189D19C-9FEE-B52B-23DC-1EE4986D41E9}" dt="2023-04-19T11:25:26.622" v="652" actId="1076"/>
        <pc:sldMkLst>
          <pc:docMk/>
          <pc:sldMk cId="316710977" sldId="309"/>
        </pc:sldMkLst>
        <pc:spChg chg="mod">
          <ac:chgData name="Mahipalsinh Rana" userId="S::rana@tridhyatech.com::0152e85c-e017-4104-8566-35e63f17ac21" providerId="AD" clId="Web-{0189D19C-9FEE-B52B-23DC-1EE4986D41E9}" dt="2023-04-19T11:25:26.622" v="652" actId="1076"/>
          <ac:spMkLst>
            <pc:docMk/>
            <pc:sldMk cId="316710977" sldId="309"/>
            <ac:spMk id="15" creationId="{13FABEA6-8333-5F84-28EE-C0B225788CF0}"/>
          </ac:spMkLst>
        </pc:spChg>
        <pc:spChg chg="mod">
          <ac:chgData name="Mahipalsinh Rana" userId="S::rana@tridhyatech.com::0152e85c-e017-4104-8566-35e63f17ac21" providerId="AD" clId="Web-{0189D19C-9FEE-B52B-23DC-1EE4986D41E9}" dt="2023-04-19T11:25:01.372" v="651" actId="20577"/>
          <ac:spMkLst>
            <pc:docMk/>
            <pc:sldMk cId="316710977" sldId="309"/>
            <ac:spMk id="75" creationId="{F5012440-466B-B7E1-6508-C941F7CDE6F7}"/>
          </ac:spMkLst>
        </pc:spChg>
      </pc:sldChg>
      <pc:sldChg chg="modSp">
        <pc:chgData name="Mahipalsinh Rana" userId="S::rana@tridhyatech.com::0152e85c-e017-4104-8566-35e63f17ac21" providerId="AD" clId="Web-{0189D19C-9FEE-B52B-23DC-1EE4986D41E9}" dt="2023-04-19T11:30:05.488" v="781" actId="20577"/>
        <pc:sldMkLst>
          <pc:docMk/>
          <pc:sldMk cId="3285377283" sldId="310"/>
        </pc:sldMkLst>
        <pc:spChg chg="mod">
          <ac:chgData name="Mahipalsinh Rana" userId="S::rana@tridhyatech.com::0152e85c-e017-4104-8566-35e63f17ac21" providerId="AD" clId="Web-{0189D19C-9FEE-B52B-23DC-1EE4986D41E9}" dt="2023-04-19T11:30:05.488" v="781" actId="20577"/>
          <ac:spMkLst>
            <pc:docMk/>
            <pc:sldMk cId="3285377283" sldId="310"/>
            <ac:spMk id="8" creationId="{6A366551-9950-5587-7471-6CD5DD000A0D}"/>
          </ac:spMkLst>
        </pc:spChg>
      </pc:sldChg>
      <pc:sldChg chg="modSp">
        <pc:chgData name="Mahipalsinh Rana" userId="S::rana@tridhyatech.com::0152e85c-e017-4104-8566-35e63f17ac21" providerId="AD" clId="Web-{0189D19C-9FEE-B52B-23DC-1EE4986D41E9}" dt="2023-04-19T11:30:40.707" v="787" actId="1076"/>
        <pc:sldMkLst>
          <pc:docMk/>
          <pc:sldMk cId="695580132" sldId="311"/>
        </pc:sldMkLst>
        <pc:spChg chg="mod">
          <ac:chgData name="Mahipalsinh Rana" userId="S::rana@tridhyatech.com::0152e85c-e017-4104-8566-35e63f17ac21" providerId="AD" clId="Web-{0189D19C-9FEE-B52B-23DC-1EE4986D41E9}" dt="2023-04-19T11:30:40.707" v="787" actId="1076"/>
          <ac:spMkLst>
            <pc:docMk/>
            <pc:sldMk cId="695580132" sldId="311"/>
            <ac:spMk id="8" creationId="{6A366551-9950-5587-7471-6CD5DD000A0D}"/>
          </ac:spMkLst>
        </pc:spChg>
        <pc:spChg chg="mod">
          <ac:chgData name="Mahipalsinh Rana" userId="S::rana@tridhyatech.com::0152e85c-e017-4104-8566-35e63f17ac21" providerId="AD" clId="Web-{0189D19C-9FEE-B52B-23DC-1EE4986D41E9}" dt="2023-04-19T11:30:37.598" v="786" actId="1076"/>
          <ac:spMkLst>
            <pc:docMk/>
            <pc:sldMk cId="695580132" sldId="311"/>
            <ac:spMk id="15" creationId="{13FABEA6-8333-5F84-28EE-C0B225788CF0}"/>
          </ac:spMkLst>
        </pc:spChg>
      </pc:sldChg>
      <pc:sldChg chg="modSp">
        <pc:chgData name="Mahipalsinh Rana" userId="S::rana@tridhyatech.com::0152e85c-e017-4104-8566-35e63f17ac21" providerId="AD" clId="Web-{0189D19C-9FEE-B52B-23DC-1EE4986D41E9}" dt="2023-04-19T11:27:24.906" v="672" actId="20577"/>
        <pc:sldMkLst>
          <pc:docMk/>
          <pc:sldMk cId="2110340992" sldId="316"/>
        </pc:sldMkLst>
        <pc:spChg chg="mod">
          <ac:chgData name="Mahipalsinh Rana" userId="S::rana@tridhyatech.com::0152e85c-e017-4104-8566-35e63f17ac21" providerId="AD" clId="Web-{0189D19C-9FEE-B52B-23DC-1EE4986D41E9}" dt="2023-04-19T11:27:24.906" v="672" actId="20577"/>
          <ac:spMkLst>
            <pc:docMk/>
            <pc:sldMk cId="2110340992" sldId="316"/>
            <ac:spMk id="2" creationId="{C50FEB09-40C5-20B9-B4D8-8CCA5942FAE6}"/>
          </ac:spMkLst>
        </pc:spChg>
      </pc:sldChg>
      <pc:sldChg chg="addSp delSp modSp">
        <pc:chgData name="Mahipalsinh Rana" userId="S::rana@tridhyatech.com::0152e85c-e017-4104-8566-35e63f17ac21" providerId="AD" clId="Web-{0189D19C-9FEE-B52B-23DC-1EE4986D41E9}" dt="2023-04-19T11:21:32.945" v="611" actId="20577"/>
        <pc:sldMkLst>
          <pc:docMk/>
          <pc:sldMk cId="934858698" sldId="317"/>
        </pc:sldMkLst>
        <pc:spChg chg="add mod">
          <ac:chgData name="Mahipalsinh Rana" userId="S::rana@tridhyatech.com::0152e85c-e017-4104-8566-35e63f17ac21" providerId="AD" clId="Web-{0189D19C-9FEE-B52B-23DC-1EE4986D41E9}" dt="2023-04-19T11:18:08.659" v="546"/>
          <ac:spMkLst>
            <pc:docMk/>
            <pc:sldMk cId="934858698" sldId="317"/>
            <ac:spMk id="5" creationId="{42486481-4A53-07E5-ED31-580635AE402C}"/>
          </ac:spMkLst>
        </pc:spChg>
        <pc:spChg chg="add">
          <ac:chgData name="Mahipalsinh Rana" userId="S::rana@tridhyatech.com::0152e85c-e017-4104-8566-35e63f17ac21" providerId="AD" clId="Web-{0189D19C-9FEE-B52B-23DC-1EE4986D41E9}" dt="2023-04-19T11:19:44.802" v="577"/>
          <ac:spMkLst>
            <pc:docMk/>
            <pc:sldMk cId="934858698" sldId="317"/>
            <ac:spMk id="8" creationId="{ECE0019B-A868-5FD7-EEA5-47BCB975CD35}"/>
          </ac:spMkLst>
        </pc:spChg>
        <pc:spChg chg="mod">
          <ac:chgData name="Mahipalsinh Rana" userId="S::rana@tridhyatech.com::0152e85c-e017-4104-8566-35e63f17ac21" providerId="AD" clId="Web-{0189D19C-9FEE-B52B-23DC-1EE4986D41E9}" dt="2023-04-19T11:21:32.945" v="611" actId="20577"/>
          <ac:spMkLst>
            <pc:docMk/>
            <pc:sldMk cId="934858698" sldId="317"/>
            <ac:spMk id="11" creationId="{C513B37D-74A7-5A27-5168-4F32FE804D14}"/>
          </ac:spMkLst>
        </pc:spChg>
        <pc:spChg chg="del">
          <ac:chgData name="Mahipalsinh Rana" userId="S::rana@tridhyatech.com::0152e85c-e017-4104-8566-35e63f17ac21" providerId="AD" clId="Web-{0189D19C-9FEE-B52B-23DC-1EE4986D41E9}" dt="2023-04-19T11:19:43.536" v="576"/>
          <ac:spMkLst>
            <pc:docMk/>
            <pc:sldMk cId="934858698" sldId="317"/>
            <ac:spMk id="15" creationId="{13FABEA6-8333-5F84-28EE-C0B225788CF0}"/>
          </ac:spMkLst>
        </pc:spChg>
      </pc:sldChg>
      <pc:sldChg chg="addSp delSp modSp">
        <pc:chgData name="Mahipalsinh Rana" userId="S::rana@tridhyatech.com::0152e85c-e017-4104-8566-35e63f17ac21" providerId="AD" clId="Web-{0189D19C-9FEE-B52B-23DC-1EE4986D41E9}" dt="2023-04-19T11:21:41.836" v="614" actId="1076"/>
        <pc:sldMkLst>
          <pc:docMk/>
          <pc:sldMk cId="4103580013" sldId="318"/>
        </pc:sldMkLst>
        <pc:spChg chg="add mod">
          <ac:chgData name="Mahipalsinh Rana" userId="S::rana@tridhyatech.com::0152e85c-e017-4104-8566-35e63f17ac21" providerId="AD" clId="Web-{0189D19C-9FEE-B52B-23DC-1EE4986D41E9}" dt="2023-04-19T11:18:11.972" v="547"/>
          <ac:spMkLst>
            <pc:docMk/>
            <pc:sldMk cId="4103580013" sldId="318"/>
            <ac:spMk id="5" creationId="{196F5580-F0BF-E524-AB06-2D539FEFA1E5}"/>
          </ac:spMkLst>
        </pc:spChg>
        <pc:spChg chg="add">
          <ac:chgData name="Mahipalsinh Rana" userId="S::rana@tridhyatech.com::0152e85c-e017-4104-8566-35e63f17ac21" providerId="AD" clId="Web-{0189D19C-9FEE-B52B-23DC-1EE4986D41E9}" dt="2023-04-19T11:21:38.195" v="613"/>
          <ac:spMkLst>
            <pc:docMk/>
            <pc:sldMk cId="4103580013" sldId="318"/>
            <ac:spMk id="8" creationId="{1D71D06B-E372-009C-E600-7259172767AB}"/>
          </ac:spMkLst>
        </pc:spChg>
        <pc:spChg chg="mod">
          <ac:chgData name="Mahipalsinh Rana" userId="S::rana@tridhyatech.com::0152e85c-e017-4104-8566-35e63f17ac21" providerId="AD" clId="Web-{0189D19C-9FEE-B52B-23DC-1EE4986D41E9}" dt="2023-04-19T11:21:41.836" v="614" actId="1076"/>
          <ac:spMkLst>
            <pc:docMk/>
            <pc:sldMk cId="4103580013" sldId="318"/>
            <ac:spMk id="11" creationId="{C513B37D-74A7-5A27-5168-4F32FE804D14}"/>
          </ac:spMkLst>
        </pc:spChg>
        <pc:spChg chg="del">
          <ac:chgData name="Mahipalsinh Rana" userId="S::rana@tridhyatech.com::0152e85c-e017-4104-8566-35e63f17ac21" providerId="AD" clId="Web-{0189D19C-9FEE-B52B-23DC-1EE4986D41E9}" dt="2023-04-19T11:21:37.414" v="612"/>
          <ac:spMkLst>
            <pc:docMk/>
            <pc:sldMk cId="4103580013" sldId="318"/>
            <ac:spMk id="15" creationId="{13FABEA6-8333-5F84-28EE-C0B225788CF0}"/>
          </ac:spMkLst>
        </pc:spChg>
      </pc:sldChg>
      <pc:sldChg chg="addSp modSp">
        <pc:chgData name="Mahipalsinh Rana" userId="S::rana@tridhyatech.com::0152e85c-e017-4104-8566-35e63f17ac21" providerId="AD" clId="Web-{0189D19C-9FEE-B52B-23DC-1EE4986D41E9}" dt="2023-04-19T11:16:48.829" v="527" actId="1076"/>
        <pc:sldMkLst>
          <pc:docMk/>
          <pc:sldMk cId="4166793761" sldId="319"/>
        </pc:sldMkLst>
        <pc:spChg chg="add mod">
          <ac:chgData name="Mahipalsinh Rana" userId="S::rana@tridhyatech.com::0152e85c-e017-4104-8566-35e63f17ac21" providerId="AD" clId="Web-{0189D19C-9FEE-B52B-23DC-1EE4986D41E9}" dt="2023-04-19T11:15:54.625" v="516"/>
          <ac:spMkLst>
            <pc:docMk/>
            <pc:sldMk cId="4166793761" sldId="319"/>
            <ac:spMk id="5" creationId="{CF990E7C-F9FC-4FB2-75A1-EB65DE1EEACF}"/>
          </ac:spMkLst>
        </pc:spChg>
        <pc:spChg chg="mod">
          <ac:chgData name="Mahipalsinh Rana" userId="S::rana@tridhyatech.com::0152e85c-e017-4104-8566-35e63f17ac21" providerId="AD" clId="Web-{0189D19C-9FEE-B52B-23DC-1EE4986D41E9}" dt="2023-04-19T11:16:46.454" v="526" actId="20577"/>
          <ac:spMkLst>
            <pc:docMk/>
            <pc:sldMk cId="4166793761" sldId="319"/>
            <ac:spMk id="11" creationId="{C513B37D-74A7-5A27-5168-4F32FE804D14}"/>
          </ac:spMkLst>
        </pc:spChg>
        <pc:spChg chg="mod">
          <ac:chgData name="Mahipalsinh Rana" userId="S::rana@tridhyatech.com::0152e85c-e017-4104-8566-35e63f17ac21" providerId="AD" clId="Web-{0189D19C-9FEE-B52B-23DC-1EE4986D41E9}" dt="2023-04-19T11:16:48.829" v="527" actId="1076"/>
          <ac:spMkLst>
            <pc:docMk/>
            <pc:sldMk cId="4166793761" sldId="319"/>
            <ac:spMk id="15" creationId="{13FABEA6-8333-5F84-28EE-C0B225788CF0}"/>
          </ac:spMkLst>
        </pc:spChg>
      </pc:sldChg>
      <pc:sldChg chg="addSp delSp modSp">
        <pc:chgData name="Mahipalsinh Rana" userId="S::rana@tridhyatech.com::0152e85c-e017-4104-8566-35e63f17ac21" providerId="AD" clId="Web-{0189D19C-9FEE-B52B-23DC-1EE4986D41E9}" dt="2023-04-19T11:17:32.330" v="533" actId="20577"/>
        <pc:sldMkLst>
          <pc:docMk/>
          <pc:sldMk cId="4269614428" sldId="320"/>
        </pc:sldMkLst>
        <pc:spChg chg="add mod">
          <ac:chgData name="Mahipalsinh Rana" userId="S::rana@tridhyatech.com::0152e85c-e017-4104-8566-35e63f17ac21" providerId="AD" clId="Web-{0189D19C-9FEE-B52B-23DC-1EE4986D41E9}" dt="2023-04-19T11:16:55.314" v="529"/>
          <ac:spMkLst>
            <pc:docMk/>
            <pc:sldMk cId="4269614428" sldId="320"/>
            <ac:spMk id="5" creationId="{40EDDD72-4550-E925-A24F-E7969DA3839D}"/>
          </ac:spMkLst>
        </pc:spChg>
        <pc:spChg chg="add">
          <ac:chgData name="Mahipalsinh Rana" userId="S::rana@tridhyatech.com::0152e85c-e017-4104-8566-35e63f17ac21" providerId="AD" clId="Web-{0189D19C-9FEE-B52B-23DC-1EE4986D41E9}" dt="2023-04-19T11:17:01.002" v="530"/>
          <ac:spMkLst>
            <pc:docMk/>
            <pc:sldMk cId="4269614428" sldId="320"/>
            <ac:spMk id="8" creationId="{F9DA3B6E-D21A-E6E0-DFCD-32DCDE844FB4}"/>
          </ac:spMkLst>
        </pc:spChg>
        <pc:spChg chg="mod">
          <ac:chgData name="Mahipalsinh Rana" userId="S::rana@tridhyatech.com::0152e85c-e017-4104-8566-35e63f17ac21" providerId="AD" clId="Web-{0189D19C-9FEE-B52B-23DC-1EE4986D41E9}" dt="2023-04-19T11:17:32.330" v="533" actId="20577"/>
          <ac:spMkLst>
            <pc:docMk/>
            <pc:sldMk cId="4269614428" sldId="320"/>
            <ac:spMk id="11" creationId="{C513B37D-74A7-5A27-5168-4F32FE804D14}"/>
          </ac:spMkLst>
        </pc:spChg>
        <pc:spChg chg="del">
          <ac:chgData name="Mahipalsinh Rana" userId="S::rana@tridhyatech.com::0152e85c-e017-4104-8566-35e63f17ac21" providerId="AD" clId="Web-{0189D19C-9FEE-B52B-23DC-1EE4986D41E9}" dt="2023-04-19T11:16:54.486" v="528"/>
          <ac:spMkLst>
            <pc:docMk/>
            <pc:sldMk cId="4269614428" sldId="320"/>
            <ac:spMk id="15" creationId="{13FABEA6-8333-5F84-28EE-C0B225788CF0}"/>
          </ac:spMkLst>
        </pc:spChg>
      </pc:sldChg>
      <pc:sldChg chg="addSp delSp modSp">
        <pc:chgData name="Mahipalsinh Rana" userId="S::rana@tridhyatech.com::0152e85c-e017-4104-8566-35e63f17ac21" providerId="AD" clId="Web-{0189D19C-9FEE-B52B-23DC-1EE4986D41E9}" dt="2023-04-19T11:10:43.321" v="399" actId="20577"/>
        <pc:sldMkLst>
          <pc:docMk/>
          <pc:sldMk cId="640304116" sldId="321"/>
        </pc:sldMkLst>
        <pc:spChg chg="add mod">
          <ac:chgData name="Mahipalsinh Rana" userId="S::rana@tridhyatech.com::0152e85c-e017-4104-8566-35e63f17ac21" providerId="AD" clId="Web-{0189D19C-9FEE-B52B-23DC-1EE4986D41E9}" dt="2023-04-19T10:58:19.492" v="101"/>
          <ac:spMkLst>
            <pc:docMk/>
            <pc:sldMk cId="640304116" sldId="321"/>
            <ac:spMk id="5" creationId="{9DC0A61F-8681-2355-2427-98DD72696234}"/>
          </ac:spMkLst>
        </pc:spChg>
        <pc:spChg chg="add del">
          <ac:chgData name="Mahipalsinh Rana" userId="S::rana@tridhyatech.com::0152e85c-e017-4104-8566-35e63f17ac21" providerId="AD" clId="Web-{0189D19C-9FEE-B52B-23DC-1EE4986D41E9}" dt="2023-04-19T11:04:13.157" v="237"/>
          <ac:spMkLst>
            <pc:docMk/>
            <pc:sldMk cId="640304116" sldId="321"/>
            <ac:spMk id="8" creationId="{51A99091-56AE-7CEE-3001-6A352690E99A}"/>
          </ac:spMkLst>
        </pc:spChg>
        <pc:spChg chg="mod">
          <ac:chgData name="Mahipalsinh Rana" userId="S::rana@tridhyatech.com::0152e85c-e017-4104-8566-35e63f17ac21" providerId="AD" clId="Web-{0189D19C-9FEE-B52B-23DC-1EE4986D41E9}" dt="2023-04-19T11:05:01.658" v="280" actId="20577"/>
          <ac:spMkLst>
            <pc:docMk/>
            <pc:sldMk cId="640304116" sldId="321"/>
            <ac:spMk id="11" creationId="{C513B37D-74A7-5A27-5168-4F32FE804D14}"/>
          </ac:spMkLst>
        </pc:spChg>
        <pc:spChg chg="mod">
          <ac:chgData name="Mahipalsinh Rana" userId="S::rana@tridhyatech.com::0152e85c-e017-4104-8566-35e63f17ac21" providerId="AD" clId="Web-{0189D19C-9FEE-B52B-23DC-1EE4986D41E9}" dt="2023-04-19T11:10:43.321" v="399" actId="20577"/>
          <ac:spMkLst>
            <pc:docMk/>
            <pc:sldMk cId="640304116" sldId="321"/>
            <ac:spMk id="15" creationId="{13FABEA6-8333-5F84-28EE-C0B225788CF0}"/>
          </ac:spMkLst>
        </pc:spChg>
      </pc:sldChg>
      <pc:sldChg chg="addSp delSp modSp">
        <pc:chgData name="Mahipalsinh Rana" userId="S::rana@tridhyatech.com::0152e85c-e017-4104-8566-35e63f17ac21" providerId="AD" clId="Web-{0189D19C-9FEE-B52B-23DC-1EE4986D41E9}" dt="2023-04-19T11:10:51.806" v="401"/>
        <pc:sldMkLst>
          <pc:docMk/>
          <pc:sldMk cId="2369321663" sldId="322"/>
        </pc:sldMkLst>
        <pc:spChg chg="add mod">
          <ac:chgData name="Mahipalsinh Rana" userId="S::rana@tridhyatech.com::0152e85c-e017-4104-8566-35e63f17ac21" providerId="AD" clId="Web-{0189D19C-9FEE-B52B-23DC-1EE4986D41E9}" dt="2023-04-19T10:58:23.368" v="102"/>
          <ac:spMkLst>
            <pc:docMk/>
            <pc:sldMk cId="2369321663" sldId="322"/>
            <ac:spMk id="5" creationId="{ACF7C60F-0656-37A5-42AC-9981EBA7724E}"/>
          </ac:spMkLst>
        </pc:spChg>
        <pc:spChg chg="add">
          <ac:chgData name="Mahipalsinh Rana" userId="S::rana@tridhyatech.com::0152e85c-e017-4104-8566-35e63f17ac21" providerId="AD" clId="Web-{0189D19C-9FEE-B52B-23DC-1EE4986D41E9}" dt="2023-04-19T11:10:51.806" v="401"/>
          <ac:spMkLst>
            <pc:docMk/>
            <pc:sldMk cId="2369321663" sldId="322"/>
            <ac:spMk id="8" creationId="{B8D830C4-4CC5-E9BA-4121-FD5757CA6155}"/>
          </ac:spMkLst>
        </pc:spChg>
        <pc:spChg chg="mod">
          <ac:chgData name="Mahipalsinh Rana" userId="S::rana@tridhyatech.com::0152e85c-e017-4104-8566-35e63f17ac21" providerId="AD" clId="Web-{0189D19C-9FEE-B52B-23DC-1EE4986D41E9}" dt="2023-04-19T11:10:17.711" v="392" actId="20577"/>
          <ac:spMkLst>
            <pc:docMk/>
            <pc:sldMk cId="2369321663" sldId="322"/>
            <ac:spMk id="11" creationId="{C513B37D-74A7-5A27-5168-4F32FE804D14}"/>
          </ac:spMkLst>
        </pc:spChg>
        <pc:spChg chg="del mod">
          <ac:chgData name="Mahipalsinh Rana" userId="S::rana@tridhyatech.com::0152e85c-e017-4104-8566-35e63f17ac21" providerId="AD" clId="Web-{0189D19C-9FEE-B52B-23DC-1EE4986D41E9}" dt="2023-04-19T11:10:51.431" v="400"/>
          <ac:spMkLst>
            <pc:docMk/>
            <pc:sldMk cId="2369321663" sldId="322"/>
            <ac:spMk id="15" creationId="{13FABEA6-8333-5F84-28EE-C0B225788CF0}"/>
          </ac:spMkLst>
        </pc:spChg>
      </pc:sldChg>
      <pc:sldChg chg="delSp modSp del">
        <pc:chgData name="Mahipalsinh Rana" userId="S::rana@tridhyatech.com::0152e85c-e017-4104-8566-35e63f17ac21" providerId="AD" clId="Web-{0189D19C-9FEE-B52B-23DC-1EE4986D41E9}" dt="2023-04-19T11:10:19.165" v="393"/>
        <pc:sldMkLst>
          <pc:docMk/>
          <pc:sldMk cId="986633942" sldId="323"/>
        </pc:sldMkLst>
        <pc:spChg chg="mod">
          <ac:chgData name="Mahipalsinh Rana" userId="S::rana@tridhyatech.com::0152e85c-e017-4104-8566-35e63f17ac21" providerId="AD" clId="Web-{0189D19C-9FEE-B52B-23DC-1EE4986D41E9}" dt="2023-04-19T11:08:44.522" v="327" actId="20577"/>
          <ac:spMkLst>
            <pc:docMk/>
            <pc:sldMk cId="986633942" sldId="323"/>
            <ac:spMk id="11" creationId="{C513B37D-74A7-5A27-5168-4F32FE804D14}"/>
          </ac:spMkLst>
        </pc:spChg>
        <pc:spChg chg="del mod">
          <ac:chgData name="Mahipalsinh Rana" userId="S::rana@tridhyatech.com::0152e85c-e017-4104-8566-35e63f17ac21" providerId="AD" clId="Web-{0189D19C-9FEE-B52B-23DC-1EE4986D41E9}" dt="2023-04-19T11:08:52.506" v="329"/>
          <ac:spMkLst>
            <pc:docMk/>
            <pc:sldMk cId="986633942" sldId="323"/>
            <ac:spMk id="15" creationId="{13FABEA6-8333-5F84-28EE-C0B225788CF0}"/>
          </ac:spMkLst>
        </pc:spChg>
      </pc:sldChg>
      <pc:sldChg chg="addSp delSp modSp ord">
        <pc:chgData name="Mahipalsinh Rana" userId="S::rana@tridhyatech.com::0152e85c-e017-4104-8566-35e63f17ac21" providerId="AD" clId="Web-{0189D19C-9FEE-B52B-23DC-1EE4986D41E9}" dt="2023-04-19T11:10:55.775" v="403"/>
        <pc:sldMkLst>
          <pc:docMk/>
          <pc:sldMk cId="3819251791" sldId="324"/>
        </pc:sldMkLst>
        <pc:spChg chg="add del mod">
          <ac:chgData name="Mahipalsinh Rana" userId="S::rana@tridhyatech.com::0152e85c-e017-4104-8566-35e63f17ac21" providerId="AD" clId="Web-{0189D19C-9FEE-B52B-23DC-1EE4986D41E9}" dt="2023-04-19T11:10:55.259" v="402"/>
          <ac:spMkLst>
            <pc:docMk/>
            <pc:sldMk cId="3819251791" sldId="324"/>
            <ac:spMk id="2" creationId="{A9154790-7302-2A0A-4470-1877D223C626}"/>
          </ac:spMkLst>
        </pc:spChg>
        <pc:spChg chg="add mod">
          <ac:chgData name="Mahipalsinh Rana" userId="S::rana@tridhyatech.com::0152e85c-e017-4104-8566-35e63f17ac21" providerId="AD" clId="Web-{0189D19C-9FEE-B52B-23DC-1EE4986D41E9}" dt="2023-04-19T11:09:06.366" v="333"/>
          <ac:spMkLst>
            <pc:docMk/>
            <pc:sldMk cId="3819251791" sldId="324"/>
            <ac:spMk id="6" creationId="{3B0D2A93-D725-D10F-2907-C61A2524CC41}"/>
          </ac:spMkLst>
        </pc:spChg>
        <pc:spChg chg="mod">
          <ac:chgData name="Mahipalsinh Rana" userId="S::rana@tridhyatech.com::0152e85c-e017-4104-8566-35e63f17ac21" providerId="AD" clId="Web-{0189D19C-9FEE-B52B-23DC-1EE4986D41E9}" dt="2023-04-19T11:09:28.242" v="341" actId="20577"/>
          <ac:spMkLst>
            <pc:docMk/>
            <pc:sldMk cId="3819251791" sldId="324"/>
            <ac:spMk id="11" creationId="{C513B37D-74A7-5A27-5168-4F32FE804D14}"/>
          </ac:spMkLst>
        </pc:spChg>
        <pc:spChg chg="add">
          <ac:chgData name="Mahipalsinh Rana" userId="S::rana@tridhyatech.com::0152e85c-e017-4104-8566-35e63f17ac21" providerId="AD" clId="Web-{0189D19C-9FEE-B52B-23DC-1EE4986D41E9}" dt="2023-04-19T11:10:55.775" v="403"/>
          <ac:spMkLst>
            <pc:docMk/>
            <pc:sldMk cId="3819251791" sldId="324"/>
            <ac:spMk id="12" creationId="{09EF5C49-7287-599C-11D1-D31370D056FE}"/>
          </ac:spMkLst>
        </pc:spChg>
        <pc:spChg chg="del">
          <ac:chgData name="Mahipalsinh Rana" userId="S::rana@tridhyatech.com::0152e85c-e017-4104-8566-35e63f17ac21" providerId="AD" clId="Web-{0189D19C-9FEE-B52B-23DC-1EE4986D41E9}" dt="2023-04-19T11:08:55.678" v="330"/>
          <ac:spMkLst>
            <pc:docMk/>
            <pc:sldMk cId="3819251791" sldId="324"/>
            <ac:spMk id="15" creationId="{13FABEA6-8333-5F84-28EE-C0B225788CF0}"/>
          </ac:spMkLst>
        </pc:spChg>
      </pc:sldChg>
      <pc:sldChg chg="modSp">
        <pc:chgData name="Mahipalsinh Rana" userId="S::rana@tridhyatech.com::0152e85c-e017-4104-8566-35e63f17ac21" providerId="AD" clId="Web-{0189D19C-9FEE-B52B-23DC-1EE4986D41E9}" dt="2023-04-19T11:24:35.824" v="647" actId="20577"/>
        <pc:sldMkLst>
          <pc:docMk/>
          <pc:sldMk cId="3658407854" sldId="328"/>
        </pc:sldMkLst>
        <pc:spChg chg="mod">
          <ac:chgData name="Mahipalsinh Rana" userId="S::rana@tridhyatech.com::0152e85c-e017-4104-8566-35e63f17ac21" providerId="AD" clId="Web-{0189D19C-9FEE-B52B-23DC-1EE4986D41E9}" dt="2023-04-19T11:24:35.824" v="647" actId="20577"/>
          <ac:spMkLst>
            <pc:docMk/>
            <pc:sldMk cId="3658407854" sldId="328"/>
            <ac:spMk id="8" creationId="{6A366551-9950-5587-7471-6CD5DD000A0D}"/>
          </ac:spMkLst>
        </pc:spChg>
        <pc:grpChg chg="mod">
          <ac:chgData name="Mahipalsinh Rana" userId="S::rana@tridhyatech.com::0152e85c-e017-4104-8566-35e63f17ac21" providerId="AD" clId="Web-{0189D19C-9FEE-B52B-23DC-1EE4986D41E9}" dt="2023-04-19T11:24:14.558" v="616" actId="1076"/>
          <ac:grpSpMkLst>
            <pc:docMk/>
            <pc:sldMk cId="3658407854" sldId="328"/>
            <ac:grpSpMk id="2" creationId="{2AADB223-C2C5-5103-A83E-945267E4C3C7}"/>
          </ac:grpSpMkLst>
        </pc:grpChg>
      </pc:sldChg>
      <pc:sldChg chg="modSp">
        <pc:chgData name="Mahipalsinh Rana" userId="S::rana@tridhyatech.com::0152e85c-e017-4104-8566-35e63f17ac21" providerId="AD" clId="Web-{0189D19C-9FEE-B52B-23DC-1EE4986D41E9}" dt="2023-04-19T11:25:48.154" v="654" actId="1076"/>
        <pc:sldMkLst>
          <pc:docMk/>
          <pc:sldMk cId="2747192293" sldId="329"/>
        </pc:sldMkLst>
        <pc:spChg chg="mod">
          <ac:chgData name="Mahipalsinh Rana" userId="S::rana@tridhyatech.com::0152e85c-e017-4104-8566-35e63f17ac21" providerId="AD" clId="Web-{0189D19C-9FEE-B52B-23DC-1EE4986D41E9}" dt="2023-04-19T11:25:48.154" v="654" actId="1076"/>
          <ac:spMkLst>
            <pc:docMk/>
            <pc:sldMk cId="2747192293" sldId="329"/>
            <ac:spMk id="6" creationId="{08CA2219-D28B-CBBF-6262-EE0153183299}"/>
          </ac:spMkLst>
        </pc:spChg>
      </pc:sldChg>
      <pc:sldChg chg="add">
        <pc:chgData name="Mahipalsinh Rana" userId="S::rana@tridhyatech.com::0152e85c-e017-4104-8566-35e63f17ac21" providerId="AD" clId="Web-{0189D19C-9FEE-B52B-23DC-1EE4986D41E9}" dt="2023-04-19T10:51:36.984" v="6"/>
        <pc:sldMkLst>
          <pc:docMk/>
          <pc:sldMk cId="3522855509" sldId="331"/>
        </pc:sldMkLst>
      </pc:sldChg>
      <pc:sldChg chg="add">
        <pc:chgData name="Mahipalsinh Rana" userId="S::rana@tridhyatech.com::0152e85c-e017-4104-8566-35e63f17ac21" providerId="AD" clId="Web-{0189D19C-9FEE-B52B-23DC-1EE4986D41E9}" dt="2023-04-19T10:51:37.155" v="7"/>
        <pc:sldMkLst>
          <pc:docMk/>
          <pc:sldMk cId="2184960330" sldId="332"/>
        </pc:sldMkLst>
      </pc:sldChg>
      <pc:sldChg chg="add">
        <pc:chgData name="Mahipalsinh Rana" userId="S::rana@tridhyatech.com::0152e85c-e017-4104-8566-35e63f17ac21" providerId="AD" clId="Web-{0189D19C-9FEE-B52B-23DC-1EE4986D41E9}" dt="2023-04-19T10:51:37.484" v="8"/>
        <pc:sldMkLst>
          <pc:docMk/>
          <pc:sldMk cId="3660646479" sldId="333"/>
        </pc:sldMkLst>
      </pc:sldChg>
      <pc:sldChg chg="add">
        <pc:chgData name="Mahipalsinh Rana" userId="S::rana@tridhyatech.com::0152e85c-e017-4104-8566-35e63f17ac21" providerId="AD" clId="Web-{0189D19C-9FEE-B52B-23DC-1EE4986D41E9}" dt="2023-04-19T10:51:37.765" v="9"/>
        <pc:sldMkLst>
          <pc:docMk/>
          <pc:sldMk cId="580493436" sldId="334"/>
        </pc:sldMkLst>
      </pc:sldChg>
      <pc:sldChg chg="add">
        <pc:chgData name="Mahipalsinh Rana" userId="S::rana@tridhyatech.com::0152e85c-e017-4104-8566-35e63f17ac21" providerId="AD" clId="Web-{0189D19C-9FEE-B52B-23DC-1EE4986D41E9}" dt="2023-04-19T10:51:37.937" v="10"/>
        <pc:sldMkLst>
          <pc:docMk/>
          <pc:sldMk cId="3979115201" sldId="335"/>
        </pc:sldMkLst>
      </pc:sldChg>
      <pc:sldChg chg="add">
        <pc:chgData name="Mahipalsinh Rana" userId="S::rana@tridhyatech.com::0152e85c-e017-4104-8566-35e63f17ac21" providerId="AD" clId="Web-{0189D19C-9FEE-B52B-23DC-1EE4986D41E9}" dt="2023-04-19T10:51:38.140" v="11"/>
        <pc:sldMkLst>
          <pc:docMk/>
          <pc:sldMk cId="1603971278" sldId="336"/>
        </pc:sldMkLst>
      </pc:sldChg>
      <pc:sldChg chg="modSp add ord replId">
        <pc:chgData name="Mahipalsinh Rana" userId="S::rana@tridhyatech.com::0152e85c-e017-4104-8566-35e63f17ac21" providerId="AD" clId="Web-{0189D19C-9FEE-B52B-23DC-1EE4986D41E9}" dt="2023-04-19T11:15:33.500" v="514"/>
        <pc:sldMkLst>
          <pc:docMk/>
          <pc:sldMk cId="1893342328" sldId="337"/>
        </pc:sldMkLst>
        <pc:spChg chg="mod">
          <ac:chgData name="Mahipalsinh Rana" userId="S::rana@tridhyatech.com::0152e85c-e017-4104-8566-35e63f17ac21" providerId="AD" clId="Web-{0189D19C-9FEE-B52B-23DC-1EE4986D41E9}" dt="2023-04-19T11:15:25.218" v="513" actId="20577"/>
          <ac:spMkLst>
            <pc:docMk/>
            <pc:sldMk cId="1893342328" sldId="337"/>
            <ac:spMk id="11" creationId="{C513B37D-74A7-5A27-5168-4F32FE804D14}"/>
          </ac:spMkLst>
        </pc:spChg>
        <pc:spChg chg="mod">
          <ac:chgData name="Mahipalsinh Rana" userId="S::rana@tridhyatech.com::0152e85c-e017-4104-8566-35e63f17ac21" providerId="AD" clId="Web-{0189D19C-9FEE-B52B-23DC-1EE4986D41E9}" dt="2023-04-19T11:12:01.495" v="422" actId="20577"/>
          <ac:spMkLst>
            <pc:docMk/>
            <pc:sldMk cId="1893342328" sldId="337"/>
            <ac:spMk id="12" creationId="{09EF5C49-7287-599C-11D1-D31370D056FE}"/>
          </ac:spMkLst>
        </pc:spChg>
      </pc:sldChg>
      <pc:sldChg chg="add del replId">
        <pc:chgData name="Mahipalsinh Rana" userId="S::rana@tridhyatech.com::0152e85c-e017-4104-8566-35e63f17ac21" providerId="AD" clId="Web-{0189D19C-9FEE-B52B-23DC-1EE4986D41E9}" dt="2023-04-19T11:15:43.594" v="515"/>
        <pc:sldMkLst>
          <pc:docMk/>
          <pc:sldMk cId="308313813" sldId="338"/>
        </pc:sldMkLst>
      </pc:sldChg>
    </pc:docChg>
  </pc:docChgLst>
  <pc:docChgLst>
    <pc:chgData name="Parth Patel" userId="S::parth.p@tridhyatech.com::e4cab265-d611-4abe-9e8a-6472d5185edb" providerId="AD" clId="Web-{EA234F42-FE20-A132-6BBF-021F70C08851}"/>
    <pc:docChg chg="modSld">
      <pc:chgData name="Parth Patel" userId="S::parth.p@tridhyatech.com::e4cab265-d611-4abe-9e8a-6472d5185edb" providerId="AD" clId="Web-{EA234F42-FE20-A132-6BBF-021F70C08851}" dt="2023-04-19T11:38:53.496" v="16" actId="1076"/>
      <pc:docMkLst>
        <pc:docMk/>
      </pc:docMkLst>
      <pc:sldChg chg="addSp delSp modSp">
        <pc:chgData name="Parth Patel" userId="S::parth.p@tridhyatech.com::e4cab265-d611-4abe-9e8a-6472d5185edb" providerId="AD" clId="Web-{EA234F42-FE20-A132-6BBF-021F70C08851}" dt="2023-04-19T10:56:03.073" v="7" actId="14100"/>
        <pc:sldMkLst>
          <pc:docMk/>
          <pc:sldMk cId="2186782204" sldId="264"/>
        </pc:sldMkLst>
        <pc:spChg chg="add mod">
          <ac:chgData name="Parth Patel" userId="S::parth.p@tridhyatech.com::e4cab265-d611-4abe-9e8a-6472d5185edb" providerId="AD" clId="Web-{EA234F42-FE20-A132-6BBF-021F70C08851}" dt="2023-04-19T10:56:03.073" v="7" actId="14100"/>
          <ac:spMkLst>
            <pc:docMk/>
            <pc:sldMk cId="2186782204" sldId="264"/>
            <ac:spMk id="2" creationId="{D2A8906C-FEA4-003D-DA94-F10C3F00E3CA}"/>
          </ac:spMkLst>
        </pc:spChg>
        <pc:spChg chg="del">
          <ac:chgData name="Parth Patel" userId="S::parth.p@tridhyatech.com::e4cab265-d611-4abe-9e8a-6472d5185edb" providerId="AD" clId="Web-{EA234F42-FE20-A132-6BBF-021F70C08851}" dt="2023-04-19T10:55:26.760" v="0"/>
          <ac:spMkLst>
            <pc:docMk/>
            <pc:sldMk cId="2186782204" sldId="264"/>
            <ac:spMk id="8" creationId="{6A366551-9950-5587-7471-6CD5DD000A0D}"/>
          </ac:spMkLst>
        </pc:spChg>
      </pc:sldChg>
      <pc:sldChg chg="modSp">
        <pc:chgData name="Parth Patel" userId="S::parth.p@tridhyatech.com::e4cab265-d611-4abe-9e8a-6472d5185edb" providerId="AD" clId="Web-{EA234F42-FE20-A132-6BBF-021F70C08851}" dt="2023-04-19T11:38:53.496" v="16" actId="1076"/>
        <pc:sldMkLst>
          <pc:docMk/>
          <pc:sldMk cId="316710977" sldId="309"/>
        </pc:sldMkLst>
        <pc:spChg chg="mod">
          <ac:chgData name="Parth Patel" userId="S::parth.p@tridhyatech.com::e4cab265-d611-4abe-9e8a-6472d5185edb" providerId="AD" clId="Web-{EA234F42-FE20-A132-6BBF-021F70C08851}" dt="2023-04-19T11:25:59.129" v="11" actId="1076"/>
          <ac:spMkLst>
            <pc:docMk/>
            <pc:sldMk cId="316710977" sldId="309"/>
            <ac:spMk id="23" creationId="{275C2841-429C-21E2-9E25-1822C9773136}"/>
          </ac:spMkLst>
        </pc:spChg>
        <pc:spChg chg="mod">
          <ac:chgData name="Parth Patel" userId="S::parth.p@tridhyatech.com::e4cab265-d611-4abe-9e8a-6472d5185edb" providerId="AD" clId="Web-{EA234F42-FE20-A132-6BBF-021F70C08851}" dt="2023-04-19T11:38:53.496" v="16" actId="1076"/>
          <ac:spMkLst>
            <pc:docMk/>
            <pc:sldMk cId="316710977" sldId="309"/>
            <ac:spMk id="24" creationId="{3A4EA5DD-6571-FD08-2180-136EC34F501D}"/>
          </ac:spMkLst>
        </pc:spChg>
      </pc:sldChg>
      <pc:sldChg chg="modSp">
        <pc:chgData name="Parth Patel" userId="S::parth.p@tridhyatech.com::e4cab265-d611-4abe-9e8a-6472d5185edb" providerId="AD" clId="Web-{EA234F42-FE20-A132-6BBF-021F70C08851}" dt="2023-04-19T11:31:10.045" v="13" actId="20577"/>
        <pc:sldMkLst>
          <pc:docMk/>
          <pc:sldMk cId="695580132" sldId="311"/>
        </pc:sldMkLst>
        <pc:spChg chg="mod">
          <ac:chgData name="Parth Patel" userId="S::parth.p@tridhyatech.com::e4cab265-d611-4abe-9e8a-6472d5185edb" providerId="AD" clId="Web-{EA234F42-FE20-A132-6BBF-021F70C08851}" dt="2023-04-19T11:31:10.045" v="13" actId="20577"/>
          <ac:spMkLst>
            <pc:docMk/>
            <pc:sldMk cId="695580132" sldId="311"/>
            <ac:spMk id="8" creationId="{6A366551-9950-5587-7471-6CD5DD000A0D}"/>
          </ac:spMkLst>
        </pc:spChg>
      </pc:sldChg>
      <pc:sldChg chg="modSp">
        <pc:chgData name="Parth Patel" userId="S::parth.p@tridhyatech.com::e4cab265-d611-4abe-9e8a-6472d5185edb" providerId="AD" clId="Web-{EA234F42-FE20-A132-6BBF-021F70C08851}" dt="2023-04-19T11:13:53.700" v="10" actId="20577"/>
        <pc:sldMkLst>
          <pc:docMk/>
          <pc:sldMk cId="1893342328" sldId="337"/>
        </pc:sldMkLst>
        <pc:spChg chg="mod">
          <ac:chgData name="Parth Patel" userId="S::parth.p@tridhyatech.com::e4cab265-d611-4abe-9e8a-6472d5185edb" providerId="AD" clId="Web-{EA234F42-FE20-A132-6BBF-021F70C08851}" dt="2023-04-19T11:13:53.700" v="10" actId="20577"/>
          <ac:spMkLst>
            <pc:docMk/>
            <pc:sldMk cId="1893342328" sldId="337"/>
            <ac:spMk id="11" creationId="{C513B37D-74A7-5A27-5168-4F32FE804D14}"/>
          </ac:spMkLst>
        </pc:spChg>
      </pc:sldChg>
    </pc:docChg>
  </pc:docChgLst>
  <pc:docChgLst>
    <pc:chgData name="Rajan Sheth" userId="S::rajan.s@tridhyatech.com::941531c6-d0ad-4dda-91ea-1132b9611ceb" providerId="AD" clId="Web-{FB39AE5A-5991-0EF7-7DE1-2529F412C955}"/>
    <pc:docChg chg="addSld delSld modSld sldOrd">
      <pc:chgData name="Rajan Sheth" userId="S::rajan.s@tridhyatech.com::941531c6-d0ad-4dda-91ea-1132b9611ceb" providerId="AD" clId="Web-{FB39AE5A-5991-0EF7-7DE1-2529F412C955}" dt="2023-05-09T14:41:17.640" v="315"/>
      <pc:docMkLst>
        <pc:docMk/>
      </pc:docMkLst>
      <pc:sldChg chg="modSp">
        <pc:chgData name="Rajan Sheth" userId="S::rajan.s@tridhyatech.com::941531c6-d0ad-4dda-91ea-1132b9611ceb" providerId="AD" clId="Web-{FB39AE5A-5991-0EF7-7DE1-2529F412C955}" dt="2023-05-09T14:39:28.697" v="308" actId="20577"/>
        <pc:sldMkLst>
          <pc:docMk/>
          <pc:sldMk cId="695580132" sldId="311"/>
        </pc:sldMkLst>
        <pc:spChg chg="mod">
          <ac:chgData name="Rajan Sheth" userId="S::rajan.s@tridhyatech.com::941531c6-d0ad-4dda-91ea-1132b9611ceb" providerId="AD" clId="Web-{FB39AE5A-5991-0EF7-7DE1-2529F412C955}" dt="2023-05-09T14:39:28.697" v="308" actId="20577"/>
          <ac:spMkLst>
            <pc:docMk/>
            <pc:sldMk cId="695580132" sldId="311"/>
            <ac:spMk id="8" creationId="{6A366551-9950-5587-7471-6CD5DD000A0D}"/>
          </ac:spMkLst>
        </pc:spChg>
      </pc:sldChg>
      <pc:sldChg chg="modSp">
        <pc:chgData name="Rajan Sheth" userId="S::rajan.s@tridhyatech.com::941531c6-d0ad-4dda-91ea-1132b9611ceb" providerId="AD" clId="Web-{FB39AE5A-5991-0EF7-7DE1-2529F412C955}" dt="2023-05-09T14:39:28.010" v="306" actId="14100"/>
        <pc:sldMkLst>
          <pc:docMk/>
          <pc:sldMk cId="1298738045" sldId="330"/>
        </pc:sldMkLst>
        <pc:spChg chg="mod">
          <ac:chgData name="Rajan Sheth" userId="S::rajan.s@tridhyatech.com::941531c6-d0ad-4dda-91ea-1132b9611ceb" providerId="AD" clId="Web-{FB39AE5A-5991-0EF7-7DE1-2529F412C955}" dt="2023-05-09T14:39:28.010" v="306" actId="14100"/>
          <ac:spMkLst>
            <pc:docMk/>
            <pc:sldMk cId="1298738045" sldId="330"/>
            <ac:spMk id="5" creationId="{73C00F6E-E30D-636F-E959-22D0DAEF07BA}"/>
          </ac:spMkLst>
        </pc:spChg>
      </pc:sldChg>
      <pc:sldChg chg="del">
        <pc:chgData name="Rajan Sheth" userId="S::rajan.s@tridhyatech.com::941531c6-d0ad-4dda-91ea-1132b9611ceb" providerId="AD" clId="Web-{FB39AE5A-5991-0EF7-7DE1-2529F412C955}" dt="2023-05-09T14:20:02.613" v="27"/>
        <pc:sldMkLst>
          <pc:docMk/>
          <pc:sldMk cId="2534976749" sldId="339"/>
        </pc:sldMkLst>
      </pc:sldChg>
      <pc:sldChg chg="del">
        <pc:chgData name="Rajan Sheth" userId="S::rajan.s@tridhyatech.com::941531c6-d0ad-4dda-91ea-1132b9611ceb" providerId="AD" clId="Web-{FB39AE5A-5991-0EF7-7DE1-2529F412C955}" dt="2023-05-09T14:41:17.640" v="315"/>
        <pc:sldMkLst>
          <pc:docMk/>
          <pc:sldMk cId="4220474018" sldId="340"/>
        </pc:sldMkLst>
      </pc:sldChg>
      <pc:sldChg chg="delSp del">
        <pc:chgData name="Rajan Sheth" userId="S::rajan.s@tridhyatech.com::941531c6-d0ad-4dda-91ea-1132b9611ceb" providerId="AD" clId="Web-{FB39AE5A-5991-0EF7-7DE1-2529F412C955}" dt="2023-05-09T14:26:03.711" v="163"/>
        <pc:sldMkLst>
          <pc:docMk/>
          <pc:sldMk cId="2412566693" sldId="341"/>
        </pc:sldMkLst>
        <pc:spChg chg="del">
          <ac:chgData name="Rajan Sheth" userId="S::rajan.s@tridhyatech.com::941531c6-d0ad-4dda-91ea-1132b9611ceb" providerId="AD" clId="Web-{FB39AE5A-5991-0EF7-7DE1-2529F412C955}" dt="2023-05-09T14:20:13.894" v="28"/>
          <ac:spMkLst>
            <pc:docMk/>
            <pc:sldMk cId="2412566693" sldId="341"/>
            <ac:spMk id="4" creationId="{75686833-7877-1C77-9E5B-8F88A68B1F2E}"/>
          </ac:spMkLst>
        </pc:spChg>
        <pc:spChg chg="del">
          <ac:chgData name="Rajan Sheth" userId="S::rajan.s@tridhyatech.com::941531c6-d0ad-4dda-91ea-1132b9611ceb" providerId="AD" clId="Web-{FB39AE5A-5991-0EF7-7DE1-2529F412C955}" dt="2023-05-09T14:20:17.363" v="29"/>
          <ac:spMkLst>
            <pc:docMk/>
            <pc:sldMk cId="2412566693" sldId="341"/>
            <ac:spMk id="32" creationId="{DFFE81B1-6BD0-563A-1784-D665A0889EA9}"/>
          </ac:spMkLst>
        </pc:spChg>
      </pc:sldChg>
      <pc:sldChg chg="addSp delSp modSp add ord replId">
        <pc:chgData name="Rajan Sheth" userId="S::rajan.s@tridhyatech.com::941531c6-d0ad-4dda-91ea-1132b9611ceb" providerId="AD" clId="Web-{FB39AE5A-5991-0EF7-7DE1-2529F412C955}" dt="2023-05-09T14:19:56.191" v="26"/>
        <pc:sldMkLst>
          <pc:docMk/>
          <pc:sldMk cId="536978129" sldId="347"/>
        </pc:sldMkLst>
        <pc:spChg chg="del">
          <ac:chgData name="Rajan Sheth" userId="S::rajan.s@tridhyatech.com::941531c6-d0ad-4dda-91ea-1132b9611ceb" providerId="AD" clId="Web-{FB39AE5A-5991-0EF7-7DE1-2529F412C955}" dt="2023-05-09T14:19:55.519" v="10"/>
          <ac:spMkLst>
            <pc:docMk/>
            <pc:sldMk cId="536978129" sldId="347"/>
            <ac:spMk id="2" creationId="{D2A8906C-FEA4-003D-DA94-F10C3F00E3CA}"/>
          </ac:spMkLst>
        </pc:spChg>
        <pc:spChg chg="mod">
          <ac:chgData name="Rajan Sheth" userId="S::rajan.s@tridhyatech.com::941531c6-d0ad-4dda-91ea-1132b9611ceb" providerId="AD" clId="Web-{FB39AE5A-5991-0EF7-7DE1-2529F412C955}" dt="2023-05-09T14:19:42.159" v="9" actId="20577"/>
          <ac:spMkLst>
            <pc:docMk/>
            <pc:sldMk cId="536978129" sldId="347"/>
            <ac:spMk id="5" creationId="{C379AB59-5D99-9564-38C9-FCC6A5C995D2}"/>
          </ac:spMkLst>
        </pc:spChg>
        <pc:spChg chg="add">
          <ac:chgData name="Rajan Sheth" userId="S::rajan.s@tridhyatech.com::941531c6-d0ad-4dda-91ea-1132b9611ceb" providerId="AD" clId="Web-{FB39AE5A-5991-0EF7-7DE1-2529F412C955}" dt="2023-05-09T14:19:55.894" v="11"/>
          <ac:spMkLst>
            <pc:docMk/>
            <pc:sldMk cId="536978129" sldId="347"/>
            <ac:spMk id="11" creationId="{8687587F-289B-9F4B-D55C-44F7F6D56BD9}"/>
          </ac:spMkLst>
        </pc:spChg>
        <pc:spChg chg="add">
          <ac:chgData name="Rajan Sheth" userId="S::rajan.s@tridhyatech.com::941531c6-d0ad-4dda-91ea-1132b9611ceb" providerId="AD" clId="Web-{FB39AE5A-5991-0EF7-7DE1-2529F412C955}" dt="2023-05-09T14:19:55.909" v="12"/>
          <ac:spMkLst>
            <pc:docMk/>
            <pc:sldMk cId="536978129" sldId="347"/>
            <ac:spMk id="13" creationId="{7A01F242-ECBA-9B7F-346E-B76838E8910A}"/>
          </ac:spMkLst>
        </pc:spChg>
        <pc:spChg chg="add">
          <ac:chgData name="Rajan Sheth" userId="S::rajan.s@tridhyatech.com::941531c6-d0ad-4dda-91ea-1132b9611ceb" providerId="AD" clId="Web-{FB39AE5A-5991-0EF7-7DE1-2529F412C955}" dt="2023-05-09T14:19:55.909" v="13"/>
          <ac:spMkLst>
            <pc:docMk/>
            <pc:sldMk cId="536978129" sldId="347"/>
            <ac:spMk id="15" creationId="{B7E5F8B7-2C54-31E3-1293-599FD2FEF28B}"/>
          </ac:spMkLst>
        </pc:spChg>
        <pc:spChg chg="add">
          <ac:chgData name="Rajan Sheth" userId="S::rajan.s@tridhyatech.com::941531c6-d0ad-4dda-91ea-1132b9611ceb" providerId="AD" clId="Web-{FB39AE5A-5991-0EF7-7DE1-2529F412C955}" dt="2023-05-09T14:19:55.909" v="14"/>
          <ac:spMkLst>
            <pc:docMk/>
            <pc:sldMk cId="536978129" sldId="347"/>
            <ac:spMk id="17" creationId="{3BD8032F-778F-B556-1610-E970F37496C5}"/>
          </ac:spMkLst>
        </pc:spChg>
        <pc:spChg chg="add">
          <ac:chgData name="Rajan Sheth" userId="S::rajan.s@tridhyatech.com::941531c6-d0ad-4dda-91ea-1132b9611ceb" providerId="AD" clId="Web-{FB39AE5A-5991-0EF7-7DE1-2529F412C955}" dt="2023-05-09T14:19:55.925" v="15"/>
          <ac:spMkLst>
            <pc:docMk/>
            <pc:sldMk cId="536978129" sldId="347"/>
            <ac:spMk id="19" creationId="{1E8C7E41-7821-0D60-6314-AC1B022040B3}"/>
          </ac:spMkLst>
        </pc:spChg>
        <pc:spChg chg="add">
          <ac:chgData name="Rajan Sheth" userId="S::rajan.s@tridhyatech.com::941531c6-d0ad-4dda-91ea-1132b9611ceb" providerId="AD" clId="Web-{FB39AE5A-5991-0EF7-7DE1-2529F412C955}" dt="2023-05-09T14:19:55.941" v="16"/>
          <ac:spMkLst>
            <pc:docMk/>
            <pc:sldMk cId="536978129" sldId="347"/>
            <ac:spMk id="21" creationId="{98832792-4C50-38F7-D9AC-89DD40AFE17E}"/>
          </ac:spMkLst>
        </pc:spChg>
        <pc:spChg chg="add">
          <ac:chgData name="Rajan Sheth" userId="S::rajan.s@tridhyatech.com::941531c6-d0ad-4dda-91ea-1132b9611ceb" providerId="AD" clId="Web-{FB39AE5A-5991-0EF7-7DE1-2529F412C955}" dt="2023-05-09T14:19:55.987" v="18"/>
          <ac:spMkLst>
            <pc:docMk/>
            <pc:sldMk cId="536978129" sldId="347"/>
            <ac:spMk id="25" creationId="{56702A06-BCAD-6A9C-C841-35C6E065C5B7}"/>
          </ac:spMkLst>
        </pc:spChg>
        <pc:spChg chg="add">
          <ac:chgData name="Rajan Sheth" userId="S::rajan.s@tridhyatech.com::941531c6-d0ad-4dda-91ea-1132b9611ceb" providerId="AD" clId="Web-{FB39AE5A-5991-0EF7-7DE1-2529F412C955}" dt="2023-05-09T14:19:56.050" v="20"/>
          <ac:spMkLst>
            <pc:docMk/>
            <pc:sldMk cId="536978129" sldId="347"/>
            <ac:spMk id="29" creationId="{3E892D71-F067-5516-B684-17B44E6FD865}"/>
          </ac:spMkLst>
        </pc:spChg>
        <pc:spChg chg="add">
          <ac:chgData name="Rajan Sheth" userId="S::rajan.s@tridhyatech.com::941531c6-d0ad-4dda-91ea-1132b9611ceb" providerId="AD" clId="Web-{FB39AE5A-5991-0EF7-7DE1-2529F412C955}" dt="2023-05-09T14:19:56.097" v="22"/>
          <ac:spMkLst>
            <pc:docMk/>
            <pc:sldMk cId="536978129" sldId="347"/>
            <ac:spMk id="33" creationId="{B4E5CDD4-2A8C-AA13-28B9-51B8D5D90AAE}"/>
          </ac:spMkLst>
        </pc:spChg>
        <pc:spChg chg="add">
          <ac:chgData name="Rajan Sheth" userId="S::rajan.s@tridhyatech.com::941531c6-d0ad-4dda-91ea-1132b9611ceb" providerId="AD" clId="Web-{FB39AE5A-5991-0EF7-7DE1-2529F412C955}" dt="2023-05-09T14:19:56.159" v="24"/>
          <ac:spMkLst>
            <pc:docMk/>
            <pc:sldMk cId="536978129" sldId="347"/>
            <ac:spMk id="37" creationId="{D971FB59-C303-79CF-2577-D062AE5256BF}"/>
          </ac:spMkLst>
        </pc:spChg>
        <pc:spChg chg="add">
          <ac:chgData name="Rajan Sheth" userId="S::rajan.s@tridhyatech.com::941531c6-d0ad-4dda-91ea-1132b9611ceb" providerId="AD" clId="Web-{FB39AE5A-5991-0EF7-7DE1-2529F412C955}" dt="2023-05-09T14:19:56.175" v="25"/>
          <ac:spMkLst>
            <pc:docMk/>
            <pc:sldMk cId="536978129" sldId="347"/>
            <ac:spMk id="39" creationId="{0D50A7B3-339B-A957-2CA1-9299B0D51AC3}"/>
          </ac:spMkLst>
        </pc:spChg>
        <pc:spChg chg="add">
          <ac:chgData name="Rajan Sheth" userId="S::rajan.s@tridhyatech.com::941531c6-d0ad-4dda-91ea-1132b9611ceb" providerId="AD" clId="Web-{FB39AE5A-5991-0EF7-7DE1-2529F412C955}" dt="2023-05-09T14:19:56.191" v="26"/>
          <ac:spMkLst>
            <pc:docMk/>
            <pc:sldMk cId="536978129" sldId="347"/>
            <ac:spMk id="41" creationId="{53AAF0F7-8A1F-7F2A-4868-BB965E510D6E}"/>
          </ac:spMkLst>
        </pc:spChg>
        <pc:picChg chg="add">
          <ac:chgData name="Rajan Sheth" userId="S::rajan.s@tridhyatech.com::941531c6-d0ad-4dda-91ea-1132b9611ceb" providerId="AD" clId="Web-{FB39AE5A-5991-0EF7-7DE1-2529F412C955}" dt="2023-05-09T14:19:55.987" v="17"/>
          <ac:picMkLst>
            <pc:docMk/>
            <pc:sldMk cId="536978129" sldId="347"/>
            <ac:picMk id="23" creationId="{9440200D-0EFA-108E-A15C-C67E7BD9454D}"/>
          </ac:picMkLst>
        </pc:picChg>
        <pc:picChg chg="add">
          <ac:chgData name="Rajan Sheth" userId="S::rajan.s@tridhyatech.com::941531c6-d0ad-4dda-91ea-1132b9611ceb" providerId="AD" clId="Web-{FB39AE5A-5991-0EF7-7DE1-2529F412C955}" dt="2023-05-09T14:19:56.034" v="19"/>
          <ac:picMkLst>
            <pc:docMk/>
            <pc:sldMk cId="536978129" sldId="347"/>
            <ac:picMk id="27" creationId="{E868A07D-F6A9-2CE7-53C2-B8F8C20C7118}"/>
          </ac:picMkLst>
        </pc:picChg>
        <pc:picChg chg="add">
          <ac:chgData name="Rajan Sheth" userId="S::rajan.s@tridhyatech.com::941531c6-d0ad-4dda-91ea-1132b9611ceb" providerId="AD" clId="Web-{FB39AE5A-5991-0EF7-7DE1-2529F412C955}" dt="2023-05-09T14:19:56.097" v="21"/>
          <ac:picMkLst>
            <pc:docMk/>
            <pc:sldMk cId="536978129" sldId="347"/>
            <ac:picMk id="31" creationId="{5C9CF94C-17BE-9920-6B2C-9DD9FA344EF9}"/>
          </ac:picMkLst>
        </pc:picChg>
        <pc:picChg chg="add">
          <ac:chgData name="Rajan Sheth" userId="S::rajan.s@tridhyatech.com::941531c6-d0ad-4dda-91ea-1132b9611ceb" providerId="AD" clId="Web-{FB39AE5A-5991-0EF7-7DE1-2529F412C955}" dt="2023-05-09T14:19:56.144" v="23"/>
          <ac:picMkLst>
            <pc:docMk/>
            <pc:sldMk cId="536978129" sldId="347"/>
            <ac:picMk id="35" creationId="{36AF0AF9-0D02-9D37-94F8-B2D3C2F3D3D5}"/>
          </ac:picMkLst>
        </pc:picChg>
      </pc:sldChg>
      <pc:sldChg chg="addSp delSp modSp add replId">
        <pc:chgData name="Rajan Sheth" userId="S::rajan.s@tridhyatech.com::941531c6-d0ad-4dda-91ea-1132b9611ceb" providerId="AD" clId="Web-{FB39AE5A-5991-0EF7-7DE1-2529F412C955}" dt="2023-05-09T14:39:04.493" v="303" actId="20577"/>
        <pc:sldMkLst>
          <pc:docMk/>
          <pc:sldMk cId="2970455720" sldId="348"/>
        </pc:sldMkLst>
        <pc:spChg chg="add mod">
          <ac:chgData name="Rajan Sheth" userId="S::rajan.s@tridhyatech.com::941531c6-d0ad-4dda-91ea-1132b9611ceb" providerId="AD" clId="Web-{FB39AE5A-5991-0EF7-7DE1-2529F412C955}" dt="2023-05-09T14:39:04.493" v="303" actId="20577"/>
          <ac:spMkLst>
            <pc:docMk/>
            <pc:sldMk cId="2970455720" sldId="348"/>
            <ac:spMk id="2" creationId="{347D36AF-22E0-80C1-EEAF-192DDB06DE0D}"/>
          </ac:spMkLst>
        </pc:spChg>
        <pc:spChg chg="mod">
          <ac:chgData name="Rajan Sheth" userId="S::rajan.s@tridhyatech.com::941531c6-d0ad-4dda-91ea-1132b9611ceb" providerId="AD" clId="Web-{FB39AE5A-5991-0EF7-7DE1-2529F412C955}" dt="2023-05-09T14:20:46.192" v="33"/>
          <ac:spMkLst>
            <pc:docMk/>
            <pc:sldMk cId="2970455720" sldId="348"/>
            <ac:spMk id="5" creationId="{C379AB59-5D99-9564-38C9-FCC6A5C995D2}"/>
          </ac:spMkLst>
        </pc:spChg>
        <pc:spChg chg="add mod">
          <ac:chgData name="Rajan Sheth" userId="S::rajan.s@tridhyatech.com::941531c6-d0ad-4dda-91ea-1132b9611ceb" providerId="AD" clId="Web-{FB39AE5A-5991-0EF7-7DE1-2529F412C955}" dt="2023-05-09T14:25:35.210" v="154" actId="1076"/>
          <ac:spMkLst>
            <pc:docMk/>
            <pc:sldMk cId="2970455720" sldId="348"/>
            <ac:spMk id="6" creationId="{83C63481-EFB1-C736-FB08-2339CE09A92C}"/>
          </ac:spMkLst>
        </pc:spChg>
        <pc:spChg chg="del">
          <ac:chgData name="Rajan Sheth" userId="S::rajan.s@tridhyatech.com::941531c6-d0ad-4dda-91ea-1132b9611ceb" providerId="AD" clId="Web-{FB39AE5A-5991-0EF7-7DE1-2529F412C955}" dt="2023-05-09T14:21:01.052" v="47"/>
          <ac:spMkLst>
            <pc:docMk/>
            <pc:sldMk cId="2970455720" sldId="348"/>
            <ac:spMk id="11" creationId="{8687587F-289B-9F4B-D55C-44F7F6D56BD9}"/>
          </ac:spMkLst>
        </pc:spChg>
        <pc:spChg chg="del">
          <ac:chgData name="Rajan Sheth" userId="S::rajan.s@tridhyatech.com::941531c6-d0ad-4dda-91ea-1132b9611ceb" providerId="AD" clId="Web-{FB39AE5A-5991-0EF7-7DE1-2529F412C955}" dt="2023-05-09T14:21:01.052" v="46"/>
          <ac:spMkLst>
            <pc:docMk/>
            <pc:sldMk cId="2970455720" sldId="348"/>
            <ac:spMk id="13" creationId="{7A01F242-ECBA-9B7F-346E-B76838E8910A}"/>
          </ac:spMkLst>
        </pc:spChg>
        <pc:spChg chg="add mod">
          <ac:chgData name="Rajan Sheth" userId="S::rajan.s@tridhyatech.com::941531c6-d0ad-4dda-91ea-1132b9611ceb" providerId="AD" clId="Web-{FB39AE5A-5991-0EF7-7DE1-2529F412C955}" dt="2023-05-09T14:30:41.175" v="292" actId="1076"/>
          <ac:spMkLst>
            <pc:docMk/>
            <pc:sldMk cId="2970455720" sldId="348"/>
            <ac:spMk id="14" creationId="{8322FC63-8796-85E4-F2F5-336157EDF606}"/>
          </ac:spMkLst>
        </pc:spChg>
        <pc:spChg chg="del">
          <ac:chgData name="Rajan Sheth" userId="S::rajan.s@tridhyatech.com::941531c6-d0ad-4dda-91ea-1132b9611ceb" providerId="AD" clId="Web-{FB39AE5A-5991-0EF7-7DE1-2529F412C955}" dt="2023-05-09T14:21:01.052" v="45"/>
          <ac:spMkLst>
            <pc:docMk/>
            <pc:sldMk cId="2970455720" sldId="348"/>
            <ac:spMk id="15" creationId="{B7E5F8B7-2C54-31E3-1293-599FD2FEF28B}"/>
          </ac:spMkLst>
        </pc:spChg>
        <pc:spChg chg="del">
          <ac:chgData name="Rajan Sheth" userId="S::rajan.s@tridhyatech.com::941531c6-d0ad-4dda-91ea-1132b9611ceb" providerId="AD" clId="Web-{FB39AE5A-5991-0EF7-7DE1-2529F412C955}" dt="2023-05-09T14:21:01.052" v="44"/>
          <ac:spMkLst>
            <pc:docMk/>
            <pc:sldMk cId="2970455720" sldId="348"/>
            <ac:spMk id="17" creationId="{3BD8032F-778F-B556-1610-E970F37496C5}"/>
          </ac:spMkLst>
        </pc:spChg>
        <pc:spChg chg="add mod">
          <ac:chgData name="Rajan Sheth" userId="S::rajan.s@tridhyatech.com::941531c6-d0ad-4dda-91ea-1132b9611ceb" providerId="AD" clId="Web-{FB39AE5A-5991-0EF7-7DE1-2529F412C955}" dt="2023-05-09T14:30:44.785" v="293" actId="1076"/>
          <ac:spMkLst>
            <pc:docMk/>
            <pc:sldMk cId="2970455720" sldId="348"/>
            <ac:spMk id="18" creationId="{E294FF59-607C-91B7-5776-F534723B604D}"/>
          </ac:spMkLst>
        </pc:spChg>
        <pc:spChg chg="del">
          <ac:chgData name="Rajan Sheth" userId="S::rajan.s@tridhyatech.com::941531c6-d0ad-4dda-91ea-1132b9611ceb" providerId="AD" clId="Web-{FB39AE5A-5991-0EF7-7DE1-2529F412C955}" dt="2023-05-09T14:21:01.052" v="43"/>
          <ac:spMkLst>
            <pc:docMk/>
            <pc:sldMk cId="2970455720" sldId="348"/>
            <ac:spMk id="19" creationId="{1E8C7E41-7821-0D60-6314-AC1B022040B3}"/>
          </ac:spMkLst>
        </pc:spChg>
        <pc:spChg chg="del">
          <ac:chgData name="Rajan Sheth" userId="S::rajan.s@tridhyatech.com::941531c6-d0ad-4dda-91ea-1132b9611ceb" providerId="AD" clId="Web-{FB39AE5A-5991-0EF7-7DE1-2529F412C955}" dt="2023-05-09T14:21:01.052" v="42"/>
          <ac:spMkLst>
            <pc:docMk/>
            <pc:sldMk cId="2970455720" sldId="348"/>
            <ac:spMk id="21" creationId="{98832792-4C50-38F7-D9AC-89DD40AFE17E}"/>
          </ac:spMkLst>
        </pc:spChg>
        <pc:spChg chg="add mod">
          <ac:chgData name="Rajan Sheth" userId="S::rajan.s@tridhyatech.com::941531c6-d0ad-4dda-91ea-1132b9611ceb" providerId="AD" clId="Web-{FB39AE5A-5991-0EF7-7DE1-2529F412C955}" dt="2023-05-09T14:25:57.476" v="162" actId="1076"/>
          <ac:spMkLst>
            <pc:docMk/>
            <pc:sldMk cId="2970455720" sldId="348"/>
            <ac:spMk id="22" creationId="{4F6D7AE7-003D-5F18-5878-6526741E2A7A}"/>
          </ac:spMkLst>
        </pc:spChg>
        <pc:spChg chg="del">
          <ac:chgData name="Rajan Sheth" userId="S::rajan.s@tridhyatech.com::941531c6-d0ad-4dda-91ea-1132b9611ceb" providerId="AD" clId="Web-{FB39AE5A-5991-0EF7-7DE1-2529F412C955}" dt="2023-05-09T14:21:01.052" v="41"/>
          <ac:spMkLst>
            <pc:docMk/>
            <pc:sldMk cId="2970455720" sldId="348"/>
            <ac:spMk id="25" creationId="{56702A06-BCAD-6A9C-C841-35C6E065C5B7}"/>
          </ac:spMkLst>
        </pc:spChg>
        <pc:spChg chg="del">
          <ac:chgData name="Rajan Sheth" userId="S::rajan.s@tridhyatech.com::941531c6-d0ad-4dda-91ea-1132b9611ceb" providerId="AD" clId="Web-{FB39AE5A-5991-0EF7-7DE1-2529F412C955}" dt="2023-05-09T14:21:01.052" v="40"/>
          <ac:spMkLst>
            <pc:docMk/>
            <pc:sldMk cId="2970455720" sldId="348"/>
            <ac:spMk id="29" creationId="{3E892D71-F067-5516-B684-17B44E6FD865}"/>
          </ac:spMkLst>
        </pc:spChg>
        <pc:spChg chg="del">
          <ac:chgData name="Rajan Sheth" userId="S::rajan.s@tridhyatech.com::941531c6-d0ad-4dda-91ea-1132b9611ceb" providerId="AD" clId="Web-{FB39AE5A-5991-0EF7-7DE1-2529F412C955}" dt="2023-05-09T14:21:01.052" v="38"/>
          <ac:spMkLst>
            <pc:docMk/>
            <pc:sldMk cId="2970455720" sldId="348"/>
            <ac:spMk id="33" creationId="{B4E5CDD4-2A8C-AA13-28B9-51B8D5D90AAE}"/>
          </ac:spMkLst>
        </pc:spChg>
        <pc:spChg chg="del">
          <ac:chgData name="Rajan Sheth" userId="S::rajan.s@tridhyatech.com::941531c6-d0ad-4dda-91ea-1132b9611ceb" providerId="AD" clId="Web-{FB39AE5A-5991-0EF7-7DE1-2529F412C955}" dt="2023-05-09T14:21:01.052" v="36"/>
          <ac:spMkLst>
            <pc:docMk/>
            <pc:sldMk cId="2970455720" sldId="348"/>
            <ac:spMk id="37" creationId="{D971FB59-C303-79CF-2577-D062AE5256BF}"/>
          </ac:spMkLst>
        </pc:spChg>
        <pc:spChg chg="del">
          <ac:chgData name="Rajan Sheth" userId="S::rajan.s@tridhyatech.com::941531c6-d0ad-4dda-91ea-1132b9611ceb" providerId="AD" clId="Web-{FB39AE5A-5991-0EF7-7DE1-2529F412C955}" dt="2023-05-09T14:21:01.052" v="35"/>
          <ac:spMkLst>
            <pc:docMk/>
            <pc:sldMk cId="2970455720" sldId="348"/>
            <ac:spMk id="39" creationId="{0D50A7B3-339B-A957-2CA1-9299B0D51AC3}"/>
          </ac:spMkLst>
        </pc:spChg>
        <pc:spChg chg="del">
          <ac:chgData name="Rajan Sheth" userId="S::rajan.s@tridhyatech.com::941531c6-d0ad-4dda-91ea-1132b9611ceb" providerId="AD" clId="Web-{FB39AE5A-5991-0EF7-7DE1-2529F412C955}" dt="2023-05-09T14:21:01.052" v="34"/>
          <ac:spMkLst>
            <pc:docMk/>
            <pc:sldMk cId="2970455720" sldId="348"/>
            <ac:spMk id="41" creationId="{53AAF0F7-8A1F-7F2A-4868-BB965E510D6E}"/>
          </ac:spMkLst>
        </pc:spChg>
        <pc:spChg chg="add mod">
          <ac:chgData name="Rajan Sheth" userId="S::rajan.s@tridhyatech.com::941531c6-d0ad-4dda-91ea-1132b9611ceb" providerId="AD" clId="Web-{FB39AE5A-5991-0EF7-7DE1-2529F412C955}" dt="2023-05-09T14:25:25.647" v="150" actId="1076"/>
          <ac:spMkLst>
            <pc:docMk/>
            <pc:sldMk cId="2970455720" sldId="348"/>
            <ac:spMk id="54" creationId="{13FACA9F-CB40-50A5-E2D9-46B14DB9D621}"/>
          </ac:spMkLst>
        </pc:spChg>
        <pc:spChg chg="add mod">
          <ac:chgData name="Rajan Sheth" userId="S::rajan.s@tridhyatech.com::941531c6-d0ad-4dda-91ea-1132b9611ceb" providerId="AD" clId="Web-{FB39AE5A-5991-0EF7-7DE1-2529F412C955}" dt="2023-05-09T14:25:45.429" v="155" actId="1076"/>
          <ac:spMkLst>
            <pc:docMk/>
            <pc:sldMk cId="2970455720" sldId="348"/>
            <ac:spMk id="56" creationId="{37895884-5686-7EF0-361A-1C81270F2798}"/>
          </ac:spMkLst>
        </pc:spChg>
        <pc:spChg chg="add mod">
          <ac:chgData name="Rajan Sheth" userId="S::rajan.s@tridhyatech.com::941531c6-d0ad-4dda-91ea-1132b9611ceb" providerId="AD" clId="Web-{FB39AE5A-5991-0EF7-7DE1-2529F412C955}" dt="2023-05-09T14:24:54.536" v="140" actId="1076"/>
          <ac:spMkLst>
            <pc:docMk/>
            <pc:sldMk cId="2970455720" sldId="348"/>
            <ac:spMk id="58" creationId="{BA38028B-74EA-0613-D89D-82535B379EB7}"/>
          </ac:spMkLst>
        </pc:spChg>
        <pc:spChg chg="add mod">
          <ac:chgData name="Rajan Sheth" userId="S::rajan.s@tridhyatech.com::941531c6-d0ad-4dda-91ea-1132b9611ceb" providerId="AD" clId="Web-{FB39AE5A-5991-0EF7-7DE1-2529F412C955}" dt="2023-05-09T14:24:49.176" v="139" actId="14100"/>
          <ac:spMkLst>
            <pc:docMk/>
            <pc:sldMk cId="2970455720" sldId="348"/>
            <ac:spMk id="60" creationId="{3FA17B91-FAF5-9838-D4AE-DAC64AB392F5}"/>
          </ac:spMkLst>
        </pc:spChg>
        <pc:picChg chg="del">
          <ac:chgData name="Rajan Sheth" userId="S::rajan.s@tridhyatech.com::941531c6-d0ad-4dda-91ea-1132b9611ceb" providerId="AD" clId="Web-{FB39AE5A-5991-0EF7-7DE1-2529F412C955}" dt="2023-05-09T14:21:04.786" v="74"/>
          <ac:picMkLst>
            <pc:docMk/>
            <pc:sldMk cId="2970455720" sldId="348"/>
            <ac:picMk id="23" creationId="{9440200D-0EFA-108E-A15C-C67E7BD9454D}"/>
          </ac:picMkLst>
        </pc:picChg>
        <pc:picChg chg="add mod">
          <ac:chgData name="Rajan Sheth" userId="S::rajan.s@tridhyatech.com::941531c6-d0ad-4dda-91ea-1132b9611ceb" providerId="AD" clId="Web-{FB39AE5A-5991-0EF7-7DE1-2529F412C955}" dt="2023-05-09T14:25:08.615" v="146" actId="1076"/>
          <ac:picMkLst>
            <pc:docMk/>
            <pc:sldMk cId="2970455720" sldId="348"/>
            <ac:picMk id="26" creationId="{6F04C0CA-A454-E51D-03FC-653F24946DA4}"/>
          </ac:picMkLst>
        </pc:picChg>
        <pc:picChg chg="del">
          <ac:chgData name="Rajan Sheth" userId="S::rajan.s@tridhyatech.com::941531c6-d0ad-4dda-91ea-1132b9611ceb" providerId="AD" clId="Web-{FB39AE5A-5991-0EF7-7DE1-2529F412C955}" dt="2023-05-09T14:21:06.380" v="75"/>
          <ac:picMkLst>
            <pc:docMk/>
            <pc:sldMk cId="2970455720" sldId="348"/>
            <ac:picMk id="27" creationId="{E868A07D-F6A9-2CE7-53C2-B8F8C20C7118}"/>
          </ac:picMkLst>
        </pc:picChg>
        <pc:picChg chg="add mod">
          <ac:chgData name="Rajan Sheth" userId="S::rajan.s@tridhyatech.com::941531c6-d0ad-4dda-91ea-1132b9611ceb" providerId="AD" clId="Web-{FB39AE5A-5991-0EF7-7DE1-2529F412C955}" dt="2023-05-09T14:25:00.302" v="142" actId="1076"/>
          <ac:picMkLst>
            <pc:docMk/>
            <pc:sldMk cId="2970455720" sldId="348"/>
            <ac:picMk id="30" creationId="{ACFEB656-68D8-AF8A-EE57-D21F051A40F7}"/>
          </ac:picMkLst>
        </pc:picChg>
        <pc:picChg chg="del">
          <ac:chgData name="Rajan Sheth" userId="S::rajan.s@tridhyatech.com::941531c6-d0ad-4dda-91ea-1132b9611ceb" providerId="AD" clId="Web-{FB39AE5A-5991-0EF7-7DE1-2529F412C955}" dt="2023-05-09T14:21:01.052" v="39"/>
          <ac:picMkLst>
            <pc:docMk/>
            <pc:sldMk cId="2970455720" sldId="348"/>
            <ac:picMk id="31" creationId="{5C9CF94C-17BE-9920-6B2C-9DD9FA344EF9}"/>
          </ac:picMkLst>
        </pc:picChg>
        <pc:picChg chg="add mod">
          <ac:chgData name="Rajan Sheth" userId="S::rajan.s@tridhyatech.com::941531c6-d0ad-4dda-91ea-1132b9611ceb" providerId="AD" clId="Web-{FB39AE5A-5991-0EF7-7DE1-2529F412C955}" dt="2023-05-09T14:24:38.301" v="136" actId="1076"/>
          <ac:picMkLst>
            <pc:docMk/>
            <pc:sldMk cId="2970455720" sldId="348"/>
            <ac:picMk id="34" creationId="{1774F533-F6D4-9579-539F-B67BF8997D8C}"/>
          </ac:picMkLst>
        </pc:picChg>
        <pc:picChg chg="del">
          <ac:chgData name="Rajan Sheth" userId="S::rajan.s@tridhyatech.com::941531c6-d0ad-4dda-91ea-1132b9611ceb" providerId="AD" clId="Web-{FB39AE5A-5991-0EF7-7DE1-2529F412C955}" dt="2023-05-09T14:21:01.052" v="37"/>
          <ac:picMkLst>
            <pc:docMk/>
            <pc:sldMk cId="2970455720" sldId="348"/>
            <ac:picMk id="35" creationId="{36AF0AF9-0D02-9D37-94F8-B2D3C2F3D3D5}"/>
          </ac:picMkLst>
        </pc:picChg>
        <pc:picChg chg="add mod">
          <ac:chgData name="Rajan Sheth" userId="S::rajan.s@tridhyatech.com::941531c6-d0ad-4dda-91ea-1132b9611ceb" providerId="AD" clId="Web-{FB39AE5A-5991-0EF7-7DE1-2529F412C955}" dt="2023-05-09T14:24:43.082" v="138" actId="1076"/>
          <ac:picMkLst>
            <pc:docMk/>
            <pc:sldMk cId="2970455720" sldId="348"/>
            <ac:picMk id="38" creationId="{E56E2F1C-0435-0390-70FD-93E78CCC6DDD}"/>
          </ac:picMkLst>
        </pc:picChg>
        <pc:picChg chg="add mod">
          <ac:chgData name="Rajan Sheth" userId="S::rajan.s@tridhyatech.com::941531c6-d0ad-4dda-91ea-1132b9611ceb" providerId="AD" clId="Web-{FB39AE5A-5991-0EF7-7DE1-2529F412C955}" dt="2023-05-09T14:25:32.475" v="151" actId="1076"/>
          <ac:picMkLst>
            <pc:docMk/>
            <pc:sldMk cId="2970455720" sldId="348"/>
            <ac:picMk id="42" creationId="{D7AAE172-2A4F-8718-1016-C6643484FF4D}"/>
          </ac:picMkLst>
        </pc:picChg>
        <pc:picChg chg="add mod">
          <ac:chgData name="Rajan Sheth" userId="S::rajan.s@tridhyatech.com::941531c6-d0ad-4dda-91ea-1132b9611ceb" providerId="AD" clId="Web-{FB39AE5A-5991-0EF7-7DE1-2529F412C955}" dt="2023-05-09T14:25:32.475" v="152" actId="1076"/>
          <ac:picMkLst>
            <pc:docMk/>
            <pc:sldMk cId="2970455720" sldId="348"/>
            <ac:picMk id="44" creationId="{87DB40D6-8C8E-DE68-F4D3-C66D339B599F}"/>
          </ac:picMkLst>
        </pc:picChg>
        <pc:picChg chg="add mod">
          <ac:chgData name="Rajan Sheth" userId="S::rajan.s@tridhyatech.com::941531c6-d0ad-4dda-91ea-1132b9611ceb" providerId="AD" clId="Web-{FB39AE5A-5991-0EF7-7DE1-2529F412C955}" dt="2023-05-09T14:25:52.367" v="156" actId="1076"/>
          <ac:picMkLst>
            <pc:docMk/>
            <pc:sldMk cId="2970455720" sldId="348"/>
            <ac:picMk id="46" creationId="{DA01FDD4-D6D6-335E-E3BB-554CB957E4E8}"/>
          </ac:picMkLst>
        </pc:picChg>
        <pc:picChg chg="add mod">
          <ac:chgData name="Rajan Sheth" userId="S::rajan.s@tridhyatech.com::941531c6-d0ad-4dda-91ea-1132b9611ceb" providerId="AD" clId="Web-{FB39AE5A-5991-0EF7-7DE1-2529F412C955}" dt="2023-05-09T14:25:52.367" v="157" actId="1076"/>
          <ac:picMkLst>
            <pc:docMk/>
            <pc:sldMk cId="2970455720" sldId="348"/>
            <ac:picMk id="48" creationId="{A1EC8CFB-88B6-9FB8-A5D9-C3440DC22AC3}"/>
          </ac:picMkLst>
        </pc:picChg>
        <pc:picChg chg="add mod">
          <ac:chgData name="Rajan Sheth" userId="S::rajan.s@tridhyatech.com::941531c6-d0ad-4dda-91ea-1132b9611ceb" providerId="AD" clId="Web-{FB39AE5A-5991-0EF7-7DE1-2529F412C955}" dt="2023-05-09T14:24:40.582" v="137" actId="1076"/>
          <ac:picMkLst>
            <pc:docMk/>
            <pc:sldMk cId="2970455720" sldId="348"/>
            <ac:picMk id="50" creationId="{9422F7E1-E244-4422-803A-93DBB43CAA44}"/>
          </ac:picMkLst>
        </pc:picChg>
        <pc:picChg chg="add mod">
          <ac:chgData name="Rajan Sheth" userId="S::rajan.s@tridhyatech.com::941531c6-d0ad-4dda-91ea-1132b9611ceb" providerId="AD" clId="Web-{FB39AE5A-5991-0EF7-7DE1-2529F412C955}" dt="2023-05-09T14:24:37.207" v="135" actId="1076"/>
          <ac:picMkLst>
            <pc:docMk/>
            <pc:sldMk cId="2970455720" sldId="348"/>
            <ac:picMk id="52" creationId="{428DB60E-1639-67BD-3E71-F57244535598}"/>
          </ac:picMkLst>
        </pc:picChg>
        <pc:picChg chg="add mod">
          <ac:chgData name="Rajan Sheth" userId="S::rajan.s@tridhyatech.com::941531c6-d0ad-4dda-91ea-1132b9611ceb" providerId="AD" clId="Web-{FB39AE5A-5991-0EF7-7DE1-2529F412C955}" dt="2023-05-09T14:25:03.177" v="145" actId="1076"/>
          <ac:picMkLst>
            <pc:docMk/>
            <pc:sldMk cId="2970455720" sldId="348"/>
            <ac:picMk id="62" creationId="{43888DCE-E472-F8E7-FC15-3C6C3EF807C7}"/>
          </ac:picMkLst>
        </pc:picChg>
        <pc:picChg chg="add mod">
          <ac:chgData name="Rajan Sheth" userId="S::rajan.s@tridhyatech.com::941531c6-d0ad-4dda-91ea-1132b9611ceb" providerId="AD" clId="Web-{FB39AE5A-5991-0EF7-7DE1-2529F412C955}" dt="2023-05-09T14:25:00.302" v="143" actId="1076"/>
          <ac:picMkLst>
            <pc:docMk/>
            <pc:sldMk cId="2970455720" sldId="348"/>
            <ac:picMk id="64" creationId="{E2A6E9C5-8C62-DFAE-A305-9F3568DAC5FD}"/>
          </ac:picMkLst>
        </pc:picChg>
        <pc:picChg chg="add mod">
          <ac:chgData name="Rajan Sheth" userId="S::rajan.s@tridhyatech.com::941531c6-d0ad-4dda-91ea-1132b9611ceb" providerId="AD" clId="Web-{FB39AE5A-5991-0EF7-7DE1-2529F412C955}" dt="2023-05-09T14:25:08.615" v="147" actId="1076"/>
          <ac:picMkLst>
            <pc:docMk/>
            <pc:sldMk cId="2970455720" sldId="348"/>
            <ac:picMk id="66" creationId="{2378522F-0D41-DAC4-9673-8D5D5BA22F64}"/>
          </ac:picMkLst>
        </pc:picChg>
        <pc:picChg chg="add mod">
          <ac:chgData name="Rajan Sheth" userId="S::rajan.s@tridhyatech.com::941531c6-d0ad-4dda-91ea-1132b9611ceb" providerId="AD" clId="Web-{FB39AE5A-5991-0EF7-7DE1-2529F412C955}" dt="2023-05-09T14:25:32.491" v="153" actId="1076"/>
          <ac:picMkLst>
            <pc:docMk/>
            <pc:sldMk cId="2970455720" sldId="348"/>
            <ac:picMk id="68" creationId="{D34E6859-21D3-1392-DBCE-ED95F97B2B2E}"/>
          </ac:picMkLst>
        </pc:picChg>
        <pc:picChg chg="add mod">
          <ac:chgData name="Rajan Sheth" userId="S::rajan.s@tridhyatech.com::941531c6-d0ad-4dda-91ea-1132b9611ceb" providerId="AD" clId="Web-{FB39AE5A-5991-0EF7-7DE1-2529F412C955}" dt="2023-05-09T14:25:52.382" v="158" actId="1076"/>
          <ac:picMkLst>
            <pc:docMk/>
            <pc:sldMk cId="2970455720" sldId="348"/>
            <ac:picMk id="70" creationId="{4E940991-5D5F-38AF-E4F7-8554677B51FC}"/>
          </ac:picMkLst>
        </pc:picChg>
        <pc:picChg chg="add mod">
          <ac:chgData name="Rajan Sheth" userId="S::rajan.s@tridhyatech.com::941531c6-d0ad-4dda-91ea-1132b9611ceb" providerId="AD" clId="Web-{FB39AE5A-5991-0EF7-7DE1-2529F412C955}" dt="2023-05-09T14:25:52.382" v="159" actId="1076"/>
          <ac:picMkLst>
            <pc:docMk/>
            <pc:sldMk cId="2970455720" sldId="348"/>
            <ac:picMk id="72" creationId="{E2444708-B79A-F377-F46C-DF0D992FAA8D}"/>
          </ac:picMkLst>
        </pc:picChg>
        <pc:picChg chg="add mod">
          <ac:chgData name="Rajan Sheth" userId="S::rajan.s@tridhyatech.com::941531c6-d0ad-4dda-91ea-1132b9611ceb" providerId="AD" clId="Web-{FB39AE5A-5991-0EF7-7DE1-2529F412C955}" dt="2023-05-09T14:25:52.398" v="160" actId="1076"/>
          <ac:picMkLst>
            <pc:docMk/>
            <pc:sldMk cId="2970455720" sldId="348"/>
            <ac:picMk id="74" creationId="{3138D02F-E63A-7A4A-69A2-EE5FFA56F555}"/>
          </ac:picMkLst>
        </pc:picChg>
        <pc:picChg chg="add mod">
          <ac:chgData name="Rajan Sheth" userId="S::rajan.s@tridhyatech.com::941531c6-d0ad-4dda-91ea-1132b9611ceb" providerId="AD" clId="Web-{FB39AE5A-5991-0EF7-7DE1-2529F412C955}" dt="2023-05-09T14:25:52.398" v="161" actId="1076"/>
          <ac:picMkLst>
            <pc:docMk/>
            <pc:sldMk cId="2970455720" sldId="348"/>
            <ac:picMk id="76" creationId="{561F740D-77E4-0DEB-5C6A-89EFB2C20A5B}"/>
          </ac:picMkLst>
        </pc:picChg>
      </pc:sldChg>
      <pc:sldChg chg="addSp delSp modSp add ord replId">
        <pc:chgData name="Rajan Sheth" userId="S::rajan.s@tridhyatech.com::941531c6-d0ad-4dda-91ea-1132b9611ceb" providerId="AD" clId="Web-{FB39AE5A-5991-0EF7-7DE1-2529F412C955}" dt="2023-05-09T14:41:09.436" v="314" actId="1076"/>
        <pc:sldMkLst>
          <pc:docMk/>
          <pc:sldMk cId="3775541018" sldId="349"/>
        </pc:sldMkLst>
        <pc:spChg chg="mod">
          <ac:chgData name="Rajan Sheth" userId="S::rajan.s@tridhyatech.com::941531c6-d0ad-4dda-91ea-1132b9611ceb" providerId="AD" clId="Web-{FB39AE5A-5991-0EF7-7DE1-2529F412C955}" dt="2023-05-09T14:26:27.868" v="167" actId="20577"/>
          <ac:spMkLst>
            <pc:docMk/>
            <pc:sldMk cId="3775541018" sldId="349"/>
            <ac:spMk id="5" creationId="{C379AB59-5D99-9564-38C9-FCC6A5C995D2}"/>
          </ac:spMkLst>
        </pc:spChg>
        <pc:spChg chg="del">
          <ac:chgData name="Rajan Sheth" userId="S::rajan.s@tridhyatech.com::941531c6-d0ad-4dda-91ea-1132b9611ceb" providerId="AD" clId="Web-{FB39AE5A-5991-0EF7-7DE1-2529F412C955}" dt="2023-05-09T14:26:37.681" v="183"/>
          <ac:spMkLst>
            <pc:docMk/>
            <pc:sldMk cId="3775541018" sldId="349"/>
            <ac:spMk id="11" creationId="{8687587F-289B-9F4B-D55C-44F7F6D56BD9}"/>
          </ac:spMkLst>
        </pc:spChg>
        <pc:spChg chg="del">
          <ac:chgData name="Rajan Sheth" userId="S::rajan.s@tridhyatech.com::941531c6-d0ad-4dda-91ea-1132b9611ceb" providerId="AD" clId="Web-{FB39AE5A-5991-0EF7-7DE1-2529F412C955}" dt="2023-05-09T14:26:37.681" v="182"/>
          <ac:spMkLst>
            <pc:docMk/>
            <pc:sldMk cId="3775541018" sldId="349"/>
            <ac:spMk id="13" creationId="{7A01F242-ECBA-9B7F-346E-B76838E8910A}"/>
          </ac:spMkLst>
        </pc:spChg>
        <pc:spChg chg="del">
          <ac:chgData name="Rajan Sheth" userId="S::rajan.s@tridhyatech.com::941531c6-d0ad-4dda-91ea-1132b9611ceb" providerId="AD" clId="Web-{FB39AE5A-5991-0EF7-7DE1-2529F412C955}" dt="2023-05-09T14:26:31.884" v="179"/>
          <ac:spMkLst>
            <pc:docMk/>
            <pc:sldMk cId="3775541018" sldId="349"/>
            <ac:spMk id="15" creationId="{B7E5F8B7-2C54-31E3-1293-599FD2FEF28B}"/>
          </ac:spMkLst>
        </pc:spChg>
        <pc:spChg chg="del">
          <ac:chgData name="Rajan Sheth" userId="S::rajan.s@tridhyatech.com::941531c6-d0ad-4dda-91ea-1132b9611ceb" providerId="AD" clId="Web-{FB39AE5A-5991-0EF7-7DE1-2529F412C955}" dt="2023-05-09T14:26:31.884" v="178"/>
          <ac:spMkLst>
            <pc:docMk/>
            <pc:sldMk cId="3775541018" sldId="349"/>
            <ac:spMk id="17" creationId="{3BD8032F-778F-B556-1610-E970F37496C5}"/>
          </ac:spMkLst>
        </pc:spChg>
        <pc:spChg chg="del">
          <ac:chgData name="Rajan Sheth" userId="S::rajan.s@tridhyatech.com::941531c6-d0ad-4dda-91ea-1132b9611ceb" providerId="AD" clId="Web-{FB39AE5A-5991-0EF7-7DE1-2529F412C955}" dt="2023-05-09T14:26:31.884" v="177"/>
          <ac:spMkLst>
            <pc:docMk/>
            <pc:sldMk cId="3775541018" sldId="349"/>
            <ac:spMk id="19" creationId="{1E8C7E41-7821-0D60-6314-AC1B022040B3}"/>
          </ac:spMkLst>
        </pc:spChg>
        <pc:spChg chg="del">
          <ac:chgData name="Rajan Sheth" userId="S::rajan.s@tridhyatech.com::941531c6-d0ad-4dda-91ea-1132b9611ceb" providerId="AD" clId="Web-{FB39AE5A-5991-0EF7-7DE1-2529F412C955}" dt="2023-05-09T14:26:31.884" v="176"/>
          <ac:spMkLst>
            <pc:docMk/>
            <pc:sldMk cId="3775541018" sldId="349"/>
            <ac:spMk id="21" creationId="{98832792-4C50-38F7-D9AC-89DD40AFE17E}"/>
          </ac:spMkLst>
        </pc:spChg>
        <pc:spChg chg="del">
          <ac:chgData name="Rajan Sheth" userId="S::rajan.s@tridhyatech.com::941531c6-d0ad-4dda-91ea-1132b9611ceb" providerId="AD" clId="Web-{FB39AE5A-5991-0EF7-7DE1-2529F412C955}" dt="2023-05-09T14:26:31.884" v="175"/>
          <ac:spMkLst>
            <pc:docMk/>
            <pc:sldMk cId="3775541018" sldId="349"/>
            <ac:spMk id="25" creationId="{56702A06-BCAD-6A9C-C841-35C6E065C5B7}"/>
          </ac:spMkLst>
        </pc:spChg>
        <pc:spChg chg="del">
          <ac:chgData name="Rajan Sheth" userId="S::rajan.s@tridhyatech.com::941531c6-d0ad-4dda-91ea-1132b9611ceb" providerId="AD" clId="Web-{FB39AE5A-5991-0EF7-7DE1-2529F412C955}" dt="2023-05-09T14:26:31.884" v="174"/>
          <ac:spMkLst>
            <pc:docMk/>
            <pc:sldMk cId="3775541018" sldId="349"/>
            <ac:spMk id="29" creationId="{3E892D71-F067-5516-B684-17B44E6FD865}"/>
          </ac:spMkLst>
        </pc:spChg>
        <pc:spChg chg="del">
          <ac:chgData name="Rajan Sheth" userId="S::rajan.s@tridhyatech.com::941531c6-d0ad-4dda-91ea-1132b9611ceb" providerId="AD" clId="Web-{FB39AE5A-5991-0EF7-7DE1-2529F412C955}" dt="2023-05-09T14:26:31.884" v="172"/>
          <ac:spMkLst>
            <pc:docMk/>
            <pc:sldMk cId="3775541018" sldId="349"/>
            <ac:spMk id="33" creationId="{B4E5CDD4-2A8C-AA13-28B9-51B8D5D90AAE}"/>
          </ac:spMkLst>
        </pc:spChg>
        <pc:spChg chg="del">
          <ac:chgData name="Rajan Sheth" userId="S::rajan.s@tridhyatech.com::941531c6-d0ad-4dda-91ea-1132b9611ceb" providerId="AD" clId="Web-{FB39AE5A-5991-0EF7-7DE1-2529F412C955}" dt="2023-05-09T14:26:31.884" v="170"/>
          <ac:spMkLst>
            <pc:docMk/>
            <pc:sldMk cId="3775541018" sldId="349"/>
            <ac:spMk id="37" creationId="{D971FB59-C303-79CF-2577-D062AE5256BF}"/>
          </ac:spMkLst>
        </pc:spChg>
        <pc:spChg chg="del">
          <ac:chgData name="Rajan Sheth" userId="S::rajan.s@tridhyatech.com::941531c6-d0ad-4dda-91ea-1132b9611ceb" providerId="AD" clId="Web-{FB39AE5A-5991-0EF7-7DE1-2529F412C955}" dt="2023-05-09T14:26:31.884" v="169"/>
          <ac:spMkLst>
            <pc:docMk/>
            <pc:sldMk cId="3775541018" sldId="349"/>
            <ac:spMk id="39" creationId="{0D50A7B3-339B-A957-2CA1-9299B0D51AC3}"/>
          </ac:spMkLst>
        </pc:spChg>
        <pc:spChg chg="del">
          <ac:chgData name="Rajan Sheth" userId="S::rajan.s@tridhyatech.com::941531c6-d0ad-4dda-91ea-1132b9611ceb" providerId="AD" clId="Web-{FB39AE5A-5991-0EF7-7DE1-2529F412C955}" dt="2023-05-09T14:26:31.884" v="168"/>
          <ac:spMkLst>
            <pc:docMk/>
            <pc:sldMk cId="3775541018" sldId="349"/>
            <ac:spMk id="41" creationId="{53AAF0F7-8A1F-7F2A-4868-BB965E510D6E}"/>
          </ac:spMkLst>
        </pc:spChg>
        <pc:spChg chg="add del">
          <ac:chgData name="Rajan Sheth" userId="S::rajan.s@tridhyatech.com::941531c6-d0ad-4dda-91ea-1132b9611ceb" providerId="AD" clId="Web-{FB39AE5A-5991-0EF7-7DE1-2529F412C955}" dt="2023-05-09T14:27:02.869" v="259"/>
          <ac:spMkLst>
            <pc:docMk/>
            <pc:sldMk cId="3775541018" sldId="349"/>
            <ac:spMk id="90" creationId="{C8B4D1B1-156F-50BF-5F2C-D55863C66B29}"/>
          </ac:spMkLst>
        </pc:spChg>
        <pc:spChg chg="add del">
          <ac:chgData name="Rajan Sheth" userId="S::rajan.s@tridhyatech.com::941531c6-d0ad-4dda-91ea-1132b9611ceb" providerId="AD" clId="Web-{FB39AE5A-5991-0EF7-7DE1-2529F412C955}" dt="2023-05-09T14:27:02.869" v="258"/>
          <ac:spMkLst>
            <pc:docMk/>
            <pc:sldMk cId="3775541018" sldId="349"/>
            <ac:spMk id="92" creationId="{BCA8FF63-6DAD-407D-2854-0FB2E633F928}"/>
          </ac:spMkLst>
        </pc:spChg>
        <pc:spChg chg="add del mod">
          <ac:chgData name="Rajan Sheth" userId="S::rajan.s@tridhyatech.com::941531c6-d0ad-4dda-91ea-1132b9611ceb" providerId="AD" clId="Web-{FB39AE5A-5991-0EF7-7DE1-2529F412C955}" dt="2023-05-09T14:27:02.869" v="257"/>
          <ac:spMkLst>
            <pc:docMk/>
            <pc:sldMk cId="3775541018" sldId="349"/>
            <ac:spMk id="94" creationId="{97045D14-EFF4-1DA2-B66C-748839432BAE}"/>
          </ac:spMkLst>
        </pc:spChg>
        <pc:spChg chg="add del">
          <ac:chgData name="Rajan Sheth" userId="S::rajan.s@tridhyatech.com::941531c6-d0ad-4dda-91ea-1132b9611ceb" providerId="AD" clId="Web-{FB39AE5A-5991-0EF7-7DE1-2529F412C955}" dt="2023-05-09T14:27:02.869" v="256"/>
          <ac:spMkLst>
            <pc:docMk/>
            <pc:sldMk cId="3775541018" sldId="349"/>
            <ac:spMk id="96" creationId="{C930D55A-9D95-8021-32C8-946E4960AD6F}"/>
          </ac:spMkLst>
        </pc:spChg>
        <pc:spChg chg="add del">
          <ac:chgData name="Rajan Sheth" userId="S::rajan.s@tridhyatech.com::941531c6-d0ad-4dda-91ea-1132b9611ceb" providerId="AD" clId="Web-{FB39AE5A-5991-0EF7-7DE1-2529F412C955}" dt="2023-05-09T14:27:02.869" v="252"/>
          <ac:spMkLst>
            <pc:docMk/>
            <pc:sldMk cId="3775541018" sldId="349"/>
            <ac:spMk id="104" creationId="{4EFD8A3F-06FC-D71F-3A26-ADC90560B6B5}"/>
          </ac:spMkLst>
        </pc:spChg>
        <pc:spChg chg="add del">
          <ac:chgData name="Rajan Sheth" userId="S::rajan.s@tridhyatech.com::941531c6-d0ad-4dda-91ea-1132b9611ceb" providerId="AD" clId="Web-{FB39AE5A-5991-0EF7-7DE1-2529F412C955}" dt="2023-05-09T14:27:02.869" v="249"/>
          <ac:spMkLst>
            <pc:docMk/>
            <pc:sldMk cId="3775541018" sldId="349"/>
            <ac:spMk id="110" creationId="{C5D259AA-98C3-5B4F-BCE5-CA54C792AC71}"/>
          </ac:spMkLst>
        </pc:spChg>
        <pc:spChg chg="add del">
          <ac:chgData name="Rajan Sheth" userId="S::rajan.s@tridhyatech.com::941531c6-d0ad-4dda-91ea-1132b9611ceb" providerId="AD" clId="Web-{FB39AE5A-5991-0EF7-7DE1-2529F412C955}" dt="2023-05-09T14:27:02.869" v="248"/>
          <ac:spMkLst>
            <pc:docMk/>
            <pc:sldMk cId="3775541018" sldId="349"/>
            <ac:spMk id="112" creationId="{184D8384-2AAE-ABE6-FE52-623F4D51789F}"/>
          </ac:spMkLst>
        </pc:spChg>
        <pc:spChg chg="add del">
          <ac:chgData name="Rajan Sheth" userId="S::rajan.s@tridhyatech.com::941531c6-d0ad-4dda-91ea-1132b9611ceb" providerId="AD" clId="Web-{FB39AE5A-5991-0EF7-7DE1-2529F412C955}" dt="2023-05-09T14:27:02.869" v="247"/>
          <ac:spMkLst>
            <pc:docMk/>
            <pc:sldMk cId="3775541018" sldId="349"/>
            <ac:spMk id="114" creationId="{12D42C63-F668-C576-0F29-6E0C40F81EF4}"/>
          </ac:spMkLst>
        </pc:spChg>
        <pc:picChg chg="add del">
          <ac:chgData name="Rajan Sheth" userId="S::rajan.s@tridhyatech.com::941531c6-d0ad-4dda-91ea-1132b9611ceb" providerId="AD" clId="Web-{FB39AE5A-5991-0EF7-7DE1-2529F412C955}" dt="2023-05-09T14:27:02.885" v="291"/>
          <ac:picMkLst>
            <pc:docMk/>
            <pc:sldMk cId="3775541018" sldId="349"/>
            <ac:picMk id="6" creationId="{016F2A77-C2B2-3381-113A-BB014DE9FB99}"/>
          </ac:picMkLst>
        </pc:picChg>
        <pc:picChg chg="add del">
          <ac:chgData name="Rajan Sheth" userId="S::rajan.s@tridhyatech.com::941531c6-d0ad-4dda-91ea-1132b9611ceb" providerId="AD" clId="Web-{FB39AE5A-5991-0EF7-7DE1-2529F412C955}" dt="2023-05-09T14:27:02.885" v="290"/>
          <ac:picMkLst>
            <pc:docMk/>
            <pc:sldMk cId="3775541018" sldId="349"/>
            <ac:picMk id="14" creationId="{25A51A42-19CE-62A6-E399-DE4911D49AE8}"/>
          </ac:picMkLst>
        </pc:picChg>
        <pc:picChg chg="add del">
          <ac:chgData name="Rajan Sheth" userId="S::rajan.s@tridhyatech.com::941531c6-d0ad-4dda-91ea-1132b9611ceb" providerId="AD" clId="Web-{FB39AE5A-5991-0EF7-7DE1-2529F412C955}" dt="2023-05-09T14:27:02.885" v="289"/>
          <ac:picMkLst>
            <pc:docMk/>
            <pc:sldMk cId="3775541018" sldId="349"/>
            <ac:picMk id="18" creationId="{DDC3EBF0-6C93-0328-1B65-AC622AC0E9B7}"/>
          </ac:picMkLst>
        </pc:picChg>
        <pc:picChg chg="add del">
          <ac:chgData name="Rajan Sheth" userId="S::rajan.s@tridhyatech.com::941531c6-d0ad-4dda-91ea-1132b9611ceb" providerId="AD" clId="Web-{FB39AE5A-5991-0EF7-7DE1-2529F412C955}" dt="2023-05-09T14:27:02.885" v="288"/>
          <ac:picMkLst>
            <pc:docMk/>
            <pc:sldMk cId="3775541018" sldId="349"/>
            <ac:picMk id="22" creationId="{B59C6E19-63EF-401A-E44F-64BBC3AB6929}"/>
          </ac:picMkLst>
        </pc:picChg>
        <pc:picChg chg="del">
          <ac:chgData name="Rajan Sheth" userId="S::rajan.s@tridhyatech.com::941531c6-d0ad-4dda-91ea-1132b9611ceb" providerId="AD" clId="Web-{FB39AE5A-5991-0EF7-7DE1-2529F412C955}" dt="2023-05-09T14:26:35.118" v="181"/>
          <ac:picMkLst>
            <pc:docMk/>
            <pc:sldMk cId="3775541018" sldId="349"/>
            <ac:picMk id="23" creationId="{9440200D-0EFA-108E-A15C-C67E7BD9454D}"/>
          </ac:picMkLst>
        </pc:picChg>
        <pc:picChg chg="add del">
          <ac:chgData name="Rajan Sheth" userId="S::rajan.s@tridhyatech.com::941531c6-d0ad-4dda-91ea-1132b9611ceb" providerId="AD" clId="Web-{FB39AE5A-5991-0EF7-7DE1-2529F412C955}" dt="2023-05-09T14:27:02.885" v="287"/>
          <ac:picMkLst>
            <pc:docMk/>
            <pc:sldMk cId="3775541018" sldId="349"/>
            <ac:picMk id="26" creationId="{D4F1426C-AC52-65A7-0123-283FE59DEDFC}"/>
          </ac:picMkLst>
        </pc:picChg>
        <pc:picChg chg="del">
          <ac:chgData name="Rajan Sheth" userId="S::rajan.s@tridhyatech.com::941531c6-d0ad-4dda-91ea-1132b9611ceb" providerId="AD" clId="Web-{FB39AE5A-5991-0EF7-7DE1-2529F412C955}" dt="2023-05-09T14:26:35.118" v="180"/>
          <ac:picMkLst>
            <pc:docMk/>
            <pc:sldMk cId="3775541018" sldId="349"/>
            <ac:picMk id="27" creationId="{E868A07D-F6A9-2CE7-53C2-B8F8C20C7118}"/>
          </ac:picMkLst>
        </pc:picChg>
        <pc:picChg chg="add del">
          <ac:chgData name="Rajan Sheth" userId="S::rajan.s@tridhyatech.com::941531c6-d0ad-4dda-91ea-1132b9611ceb" providerId="AD" clId="Web-{FB39AE5A-5991-0EF7-7DE1-2529F412C955}" dt="2023-05-09T14:27:02.885" v="286"/>
          <ac:picMkLst>
            <pc:docMk/>
            <pc:sldMk cId="3775541018" sldId="349"/>
            <ac:picMk id="30" creationId="{CCD68F33-A1A9-9BB5-FD80-B618318EB5EC}"/>
          </ac:picMkLst>
        </pc:picChg>
        <pc:picChg chg="del">
          <ac:chgData name="Rajan Sheth" userId="S::rajan.s@tridhyatech.com::941531c6-d0ad-4dda-91ea-1132b9611ceb" providerId="AD" clId="Web-{FB39AE5A-5991-0EF7-7DE1-2529F412C955}" dt="2023-05-09T14:26:31.884" v="173"/>
          <ac:picMkLst>
            <pc:docMk/>
            <pc:sldMk cId="3775541018" sldId="349"/>
            <ac:picMk id="31" creationId="{5C9CF94C-17BE-9920-6B2C-9DD9FA344EF9}"/>
          </ac:picMkLst>
        </pc:picChg>
        <pc:picChg chg="add del">
          <ac:chgData name="Rajan Sheth" userId="S::rajan.s@tridhyatech.com::941531c6-d0ad-4dda-91ea-1132b9611ceb" providerId="AD" clId="Web-{FB39AE5A-5991-0EF7-7DE1-2529F412C955}" dt="2023-05-09T14:27:02.885" v="285"/>
          <ac:picMkLst>
            <pc:docMk/>
            <pc:sldMk cId="3775541018" sldId="349"/>
            <ac:picMk id="34" creationId="{8ACE2908-883A-3ED3-114B-0C6C4EA8E420}"/>
          </ac:picMkLst>
        </pc:picChg>
        <pc:picChg chg="del">
          <ac:chgData name="Rajan Sheth" userId="S::rajan.s@tridhyatech.com::941531c6-d0ad-4dda-91ea-1132b9611ceb" providerId="AD" clId="Web-{FB39AE5A-5991-0EF7-7DE1-2529F412C955}" dt="2023-05-09T14:26:31.884" v="171"/>
          <ac:picMkLst>
            <pc:docMk/>
            <pc:sldMk cId="3775541018" sldId="349"/>
            <ac:picMk id="35" creationId="{36AF0AF9-0D02-9D37-94F8-B2D3C2F3D3D5}"/>
          </ac:picMkLst>
        </pc:picChg>
        <pc:picChg chg="add del">
          <ac:chgData name="Rajan Sheth" userId="S::rajan.s@tridhyatech.com::941531c6-d0ad-4dda-91ea-1132b9611ceb" providerId="AD" clId="Web-{FB39AE5A-5991-0EF7-7DE1-2529F412C955}" dt="2023-05-09T14:27:02.885" v="284"/>
          <ac:picMkLst>
            <pc:docMk/>
            <pc:sldMk cId="3775541018" sldId="349"/>
            <ac:picMk id="38" creationId="{343042E7-F4DB-F6D2-82EA-F05138E6F6E1}"/>
          </ac:picMkLst>
        </pc:picChg>
        <pc:picChg chg="add del">
          <ac:chgData name="Rajan Sheth" userId="S::rajan.s@tridhyatech.com::941531c6-d0ad-4dda-91ea-1132b9611ceb" providerId="AD" clId="Web-{FB39AE5A-5991-0EF7-7DE1-2529F412C955}" dt="2023-05-09T14:27:02.885" v="283"/>
          <ac:picMkLst>
            <pc:docMk/>
            <pc:sldMk cId="3775541018" sldId="349"/>
            <ac:picMk id="42" creationId="{1AD9E167-6D28-8BC1-3D35-91FD71D0E36C}"/>
          </ac:picMkLst>
        </pc:picChg>
        <pc:picChg chg="add del">
          <ac:chgData name="Rajan Sheth" userId="S::rajan.s@tridhyatech.com::941531c6-d0ad-4dda-91ea-1132b9611ceb" providerId="AD" clId="Web-{FB39AE5A-5991-0EF7-7DE1-2529F412C955}" dt="2023-05-09T14:27:02.885" v="282"/>
          <ac:picMkLst>
            <pc:docMk/>
            <pc:sldMk cId="3775541018" sldId="349"/>
            <ac:picMk id="44" creationId="{B9A58279-B834-C80D-8368-53AD764D6498}"/>
          </ac:picMkLst>
        </pc:picChg>
        <pc:picChg chg="add del">
          <ac:chgData name="Rajan Sheth" userId="S::rajan.s@tridhyatech.com::941531c6-d0ad-4dda-91ea-1132b9611ceb" providerId="AD" clId="Web-{FB39AE5A-5991-0EF7-7DE1-2529F412C955}" dt="2023-05-09T14:27:02.885" v="281"/>
          <ac:picMkLst>
            <pc:docMk/>
            <pc:sldMk cId="3775541018" sldId="349"/>
            <ac:picMk id="46" creationId="{8C9507AC-0A5A-4157-F54C-30E0FA90AD55}"/>
          </ac:picMkLst>
        </pc:picChg>
        <pc:picChg chg="add del">
          <ac:chgData name="Rajan Sheth" userId="S::rajan.s@tridhyatech.com::941531c6-d0ad-4dda-91ea-1132b9611ceb" providerId="AD" clId="Web-{FB39AE5A-5991-0EF7-7DE1-2529F412C955}" dt="2023-05-09T14:27:02.885" v="280"/>
          <ac:picMkLst>
            <pc:docMk/>
            <pc:sldMk cId="3775541018" sldId="349"/>
            <ac:picMk id="48" creationId="{B5F3712D-4FE5-EEA2-102E-16DBE1ECB060}"/>
          </ac:picMkLst>
        </pc:picChg>
        <pc:picChg chg="add del">
          <ac:chgData name="Rajan Sheth" userId="S::rajan.s@tridhyatech.com::941531c6-d0ad-4dda-91ea-1132b9611ceb" providerId="AD" clId="Web-{FB39AE5A-5991-0EF7-7DE1-2529F412C955}" dt="2023-05-09T14:27:02.885" v="279"/>
          <ac:picMkLst>
            <pc:docMk/>
            <pc:sldMk cId="3775541018" sldId="349"/>
            <ac:picMk id="50" creationId="{CF12BA50-5ACE-70B9-A43C-50735A1CFB1A}"/>
          </ac:picMkLst>
        </pc:picChg>
        <pc:picChg chg="add del">
          <ac:chgData name="Rajan Sheth" userId="S::rajan.s@tridhyatech.com::941531c6-d0ad-4dda-91ea-1132b9611ceb" providerId="AD" clId="Web-{FB39AE5A-5991-0EF7-7DE1-2529F412C955}" dt="2023-05-09T14:27:02.885" v="278"/>
          <ac:picMkLst>
            <pc:docMk/>
            <pc:sldMk cId="3775541018" sldId="349"/>
            <ac:picMk id="52" creationId="{602DEDD9-3838-2D21-12B6-0DF5AEAEEE8D}"/>
          </ac:picMkLst>
        </pc:picChg>
        <pc:picChg chg="add del">
          <ac:chgData name="Rajan Sheth" userId="S::rajan.s@tridhyatech.com::941531c6-d0ad-4dda-91ea-1132b9611ceb" providerId="AD" clId="Web-{FB39AE5A-5991-0EF7-7DE1-2529F412C955}" dt="2023-05-09T14:27:02.885" v="277"/>
          <ac:picMkLst>
            <pc:docMk/>
            <pc:sldMk cId="3775541018" sldId="349"/>
            <ac:picMk id="54" creationId="{FBE93B02-5DAA-B980-1519-782F6654A093}"/>
          </ac:picMkLst>
        </pc:picChg>
        <pc:picChg chg="add del">
          <ac:chgData name="Rajan Sheth" userId="S::rajan.s@tridhyatech.com::941531c6-d0ad-4dda-91ea-1132b9611ceb" providerId="AD" clId="Web-{FB39AE5A-5991-0EF7-7DE1-2529F412C955}" dt="2023-05-09T14:27:02.885" v="276"/>
          <ac:picMkLst>
            <pc:docMk/>
            <pc:sldMk cId="3775541018" sldId="349"/>
            <ac:picMk id="56" creationId="{A41C36FB-6EA4-2B4F-F914-8105EA68EB61}"/>
          </ac:picMkLst>
        </pc:picChg>
        <pc:picChg chg="add del">
          <ac:chgData name="Rajan Sheth" userId="S::rajan.s@tridhyatech.com::941531c6-d0ad-4dda-91ea-1132b9611ceb" providerId="AD" clId="Web-{FB39AE5A-5991-0EF7-7DE1-2529F412C955}" dt="2023-05-09T14:27:02.885" v="275"/>
          <ac:picMkLst>
            <pc:docMk/>
            <pc:sldMk cId="3775541018" sldId="349"/>
            <ac:picMk id="58" creationId="{0790FD82-1F55-1C4B-47C6-665FF61EDC48}"/>
          </ac:picMkLst>
        </pc:picChg>
        <pc:picChg chg="add del">
          <ac:chgData name="Rajan Sheth" userId="S::rajan.s@tridhyatech.com::941531c6-d0ad-4dda-91ea-1132b9611ceb" providerId="AD" clId="Web-{FB39AE5A-5991-0EF7-7DE1-2529F412C955}" dt="2023-05-09T14:27:02.885" v="274"/>
          <ac:picMkLst>
            <pc:docMk/>
            <pc:sldMk cId="3775541018" sldId="349"/>
            <ac:picMk id="60" creationId="{64834DDB-1251-FF9B-E9B7-A30F1B6D450B}"/>
          </ac:picMkLst>
        </pc:picChg>
        <pc:picChg chg="add del">
          <ac:chgData name="Rajan Sheth" userId="S::rajan.s@tridhyatech.com::941531c6-d0ad-4dda-91ea-1132b9611ceb" providerId="AD" clId="Web-{FB39AE5A-5991-0EF7-7DE1-2529F412C955}" dt="2023-05-09T14:27:02.885" v="273"/>
          <ac:picMkLst>
            <pc:docMk/>
            <pc:sldMk cId="3775541018" sldId="349"/>
            <ac:picMk id="62" creationId="{BD266D6F-DD25-2FDC-30C7-D98593C931AE}"/>
          </ac:picMkLst>
        </pc:picChg>
        <pc:picChg chg="add del">
          <ac:chgData name="Rajan Sheth" userId="S::rajan.s@tridhyatech.com::941531c6-d0ad-4dda-91ea-1132b9611ceb" providerId="AD" clId="Web-{FB39AE5A-5991-0EF7-7DE1-2529F412C955}" dt="2023-05-09T14:27:02.885" v="272"/>
          <ac:picMkLst>
            <pc:docMk/>
            <pc:sldMk cId="3775541018" sldId="349"/>
            <ac:picMk id="64" creationId="{F8E80920-E9C2-6923-4757-CECA4DA0F29E}"/>
          </ac:picMkLst>
        </pc:picChg>
        <pc:picChg chg="add del">
          <ac:chgData name="Rajan Sheth" userId="S::rajan.s@tridhyatech.com::941531c6-d0ad-4dda-91ea-1132b9611ceb" providerId="AD" clId="Web-{FB39AE5A-5991-0EF7-7DE1-2529F412C955}" dt="2023-05-09T14:27:02.885" v="271"/>
          <ac:picMkLst>
            <pc:docMk/>
            <pc:sldMk cId="3775541018" sldId="349"/>
            <ac:picMk id="66" creationId="{74BAE6AC-E45B-800A-388D-071112988D42}"/>
          </ac:picMkLst>
        </pc:picChg>
        <pc:picChg chg="add del">
          <ac:chgData name="Rajan Sheth" userId="S::rajan.s@tridhyatech.com::941531c6-d0ad-4dda-91ea-1132b9611ceb" providerId="AD" clId="Web-{FB39AE5A-5991-0EF7-7DE1-2529F412C955}" dt="2023-05-09T14:27:02.885" v="270"/>
          <ac:picMkLst>
            <pc:docMk/>
            <pc:sldMk cId="3775541018" sldId="349"/>
            <ac:picMk id="68" creationId="{4F63105D-2D5C-61BD-8469-A02435CDB9BD}"/>
          </ac:picMkLst>
        </pc:picChg>
        <pc:picChg chg="add del">
          <ac:chgData name="Rajan Sheth" userId="S::rajan.s@tridhyatech.com::941531c6-d0ad-4dda-91ea-1132b9611ceb" providerId="AD" clId="Web-{FB39AE5A-5991-0EF7-7DE1-2529F412C955}" dt="2023-05-09T14:27:02.885" v="269"/>
          <ac:picMkLst>
            <pc:docMk/>
            <pc:sldMk cId="3775541018" sldId="349"/>
            <ac:picMk id="70" creationId="{65C8516F-1217-5B83-CEB9-B0E550F214C3}"/>
          </ac:picMkLst>
        </pc:picChg>
        <pc:picChg chg="add del">
          <ac:chgData name="Rajan Sheth" userId="S::rajan.s@tridhyatech.com::941531c6-d0ad-4dda-91ea-1132b9611ceb" providerId="AD" clId="Web-{FB39AE5A-5991-0EF7-7DE1-2529F412C955}" dt="2023-05-09T14:27:02.885" v="268"/>
          <ac:picMkLst>
            <pc:docMk/>
            <pc:sldMk cId="3775541018" sldId="349"/>
            <ac:picMk id="72" creationId="{B3DB0C3C-07D5-2B44-A8CC-A5F0D72A6FB5}"/>
          </ac:picMkLst>
        </pc:picChg>
        <pc:picChg chg="add del">
          <ac:chgData name="Rajan Sheth" userId="S::rajan.s@tridhyatech.com::941531c6-d0ad-4dda-91ea-1132b9611ceb" providerId="AD" clId="Web-{FB39AE5A-5991-0EF7-7DE1-2529F412C955}" dt="2023-05-09T14:27:02.885" v="267"/>
          <ac:picMkLst>
            <pc:docMk/>
            <pc:sldMk cId="3775541018" sldId="349"/>
            <ac:picMk id="74" creationId="{3E541562-6B9B-E9E0-5745-639E539C2E08}"/>
          </ac:picMkLst>
        </pc:picChg>
        <pc:picChg chg="add del">
          <ac:chgData name="Rajan Sheth" userId="S::rajan.s@tridhyatech.com::941531c6-d0ad-4dda-91ea-1132b9611ceb" providerId="AD" clId="Web-{FB39AE5A-5991-0EF7-7DE1-2529F412C955}" dt="2023-05-09T14:27:02.885" v="266"/>
          <ac:picMkLst>
            <pc:docMk/>
            <pc:sldMk cId="3775541018" sldId="349"/>
            <ac:picMk id="76" creationId="{B7017B7F-1EC1-CD0B-AB0B-BDE5BE03CD88}"/>
          </ac:picMkLst>
        </pc:picChg>
        <pc:picChg chg="add del">
          <ac:chgData name="Rajan Sheth" userId="S::rajan.s@tridhyatech.com::941531c6-d0ad-4dda-91ea-1132b9611ceb" providerId="AD" clId="Web-{FB39AE5A-5991-0EF7-7DE1-2529F412C955}" dt="2023-05-09T14:27:02.869" v="265"/>
          <ac:picMkLst>
            <pc:docMk/>
            <pc:sldMk cId="3775541018" sldId="349"/>
            <ac:picMk id="78" creationId="{20CB96B9-2216-DC46-9871-0C82256A7DDD}"/>
          </ac:picMkLst>
        </pc:picChg>
        <pc:picChg chg="add del">
          <ac:chgData name="Rajan Sheth" userId="S::rajan.s@tridhyatech.com::941531c6-d0ad-4dda-91ea-1132b9611ceb" providerId="AD" clId="Web-{FB39AE5A-5991-0EF7-7DE1-2529F412C955}" dt="2023-05-09T14:27:02.869" v="264"/>
          <ac:picMkLst>
            <pc:docMk/>
            <pc:sldMk cId="3775541018" sldId="349"/>
            <ac:picMk id="80" creationId="{FF3F894C-8B81-80F3-4CE8-B1CAE5EBF1B4}"/>
          </ac:picMkLst>
        </pc:picChg>
        <pc:picChg chg="add del">
          <ac:chgData name="Rajan Sheth" userId="S::rajan.s@tridhyatech.com::941531c6-d0ad-4dda-91ea-1132b9611ceb" providerId="AD" clId="Web-{FB39AE5A-5991-0EF7-7DE1-2529F412C955}" dt="2023-05-09T14:27:02.869" v="263"/>
          <ac:picMkLst>
            <pc:docMk/>
            <pc:sldMk cId="3775541018" sldId="349"/>
            <ac:picMk id="82" creationId="{02C5A4ED-E956-BCE8-2A97-600CDABA1179}"/>
          </ac:picMkLst>
        </pc:picChg>
        <pc:picChg chg="add del">
          <ac:chgData name="Rajan Sheth" userId="S::rajan.s@tridhyatech.com::941531c6-d0ad-4dda-91ea-1132b9611ceb" providerId="AD" clId="Web-{FB39AE5A-5991-0EF7-7DE1-2529F412C955}" dt="2023-05-09T14:27:02.869" v="262"/>
          <ac:picMkLst>
            <pc:docMk/>
            <pc:sldMk cId="3775541018" sldId="349"/>
            <ac:picMk id="84" creationId="{7395E668-8BDE-121D-98A0-7F117C96CDE0}"/>
          </ac:picMkLst>
        </pc:picChg>
        <pc:picChg chg="add del">
          <ac:chgData name="Rajan Sheth" userId="S::rajan.s@tridhyatech.com::941531c6-d0ad-4dda-91ea-1132b9611ceb" providerId="AD" clId="Web-{FB39AE5A-5991-0EF7-7DE1-2529F412C955}" dt="2023-05-09T14:27:02.869" v="261"/>
          <ac:picMkLst>
            <pc:docMk/>
            <pc:sldMk cId="3775541018" sldId="349"/>
            <ac:picMk id="86" creationId="{2303204F-200D-4421-C5D9-AF500B0FCD78}"/>
          </ac:picMkLst>
        </pc:picChg>
        <pc:picChg chg="add del">
          <ac:chgData name="Rajan Sheth" userId="S::rajan.s@tridhyatech.com::941531c6-d0ad-4dda-91ea-1132b9611ceb" providerId="AD" clId="Web-{FB39AE5A-5991-0EF7-7DE1-2529F412C955}" dt="2023-05-09T14:27:02.869" v="260"/>
          <ac:picMkLst>
            <pc:docMk/>
            <pc:sldMk cId="3775541018" sldId="349"/>
            <ac:picMk id="88" creationId="{60702C90-BEAF-83E2-CEBC-BC197AB8A45E}"/>
          </ac:picMkLst>
        </pc:picChg>
        <pc:picChg chg="add del">
          <ac:chgData name="Rajan Sheth" userId="S::rajan.s@tridhyatech.com::941531c6-d0ad-4dda-91ea-1132b9611ceb" providerId="AD" clId="Web-{FB39AE5A-5991-0EF7-7DE1-2529F412C955}" dt="2023-05-09T14:27:02.869" v="245"/>
          <ac:picMkLst>
            <pc:docMk/>
            <pc:sldMk cId="3775541018" sldId="349"/>
            <ac:picMk id="118" creationId="{5350F8A7-B95C-97FC-B3C7-CC6872D5759F}"/>
          </ac:picMkLst>
        </pc:picChg>
        <pc:picChg chg="add del">
          <ac:chgData name="Rajan Sheth" userId="S::rajan.s@tridhyatech.com::941531c6-d0ad-4dda-91ea-1132b9611ceb" providerId="AD" clId="Web-{FB39AE5A-5991-0EF7-7DE1-2529F412C955}" dt="2023-05-09T14:27:02.869" v="244"/>
          <ac:picMkLst>
            <pc:docMk/>
            <pc:sldMk cId="3775541018" sldId="349"/>
            <ac:picMk id="120" creationId="{1AD49C54-C1C7-1603-817D-15E19C49F32B}"/>
          </ac:picMkLst>
        </pc:picChg>
        <pc:picChg chg="add del">
          <ac:chgData name="Rajan Sheth" userId="S::rajan.s@tridhyatech.com::941531c6-d0ad-4dda-91ea-1132b9611ceb" providerId="AD" clId="Web-{FB39AE5A-5991-0EF7-7DE1-2529F412C955}" dt="2023-05-09T14:27:02.869" v="243"/>
          <ac:picMkLst>
            <pc:docMk/>
            <pc:sldMk cId="3775541018" sldId="349"/>
            <ac:picMk id="122" creationId="{D715B050-5B2E-E396-9F2F-150D11DC59F5}"/>
          </ac:picMkLst>
        </pc:picChg>
        <pc:picChg chg="add del">
          <ac:chgData name="Rajan Sheth" userId="S::rajan.s@tridhyatech.com::941531c6-d0ad-4dda-91ea-1132b9611ceb" providerId="AD" clId="Web-{FB39AE5A-5991-0EF7-7DE1-2529F412C955}" dt="2023-05-09T14:27:02.869" v="242"/>
          <ac:picMkLst>
            <pc:docMk/>
            <pc:sldMk cId="3775541018" sldId="349"/>
            <ac:picMk id="124" creationId="{269A561A-0636-529D-D818-31F526E366D9}"/>
          </ac:picMkLst>
        </pc:picChg>
        <pc:picChg chg="add del">
          <ac:chgData name="Rajan Sheth" userId="S::rajan.s@tridhyatech.com::941531c6-d0ad-4dda-91ea-1132b9611ceb" providerId="AD" clId="Web-{FB39AE5A-5991-0EF7-7DE1-2529F412C955}" dt="2023-05-09T14:27:02.869" v="241"/>
          <ac:picMkLst>
            <pc:docMk/>
            <pc:sldMk cId="3775541018" sldId="349"/>
            <ac:picMk id="126" creationId="{2D373D09-4D42-C980-FF38-439E942D8673}"/>
          </ac:picMkLst>
        </pc:picChg>
        <pc:picChg chg="add del">
          <ac:chgData name="Rajan Sheth" userId="S::rajan.s@tridhyatech.com::941531c6-d0ad-4dda-91ea-1132b9611ceb" providerId="AD" clId="Web-{FB39AE5A-5991-0EF7-7DE1-2529F412C955}" dt="2023-05-09T14:27:02.869" v="240"/>
          <ac:picMkLst>
            <pc:docMk/>
            <pc:sldMk cId="3775541018" sldId="349"/>
            <ac:picMk id="128" creationId="{1FB675C8-0F79-C44D-D4EA-33D9FD5B9D52}"/>
          </ac:picMkLst>
        </pc:picChg>
        <pc:picChg chg="add del">
          <ac:chgData name="Rajan Sheth" userId="S::rajan.s@tridhyatech.com::941531c6-d0ad-4dda-91ea-1132b9611ceb" providerId="AD" clId="Web-{FB39AE5A-5991-0EF7-7DE1-2529F412C955}" dt="2023-05-09T14:27:02.869" v="239"/>
          <ac:picMkLst>
            <pc:docMk/>
            <pc:sldMk cId="3775541018" sldId="349"/>
            <ac:picMk id="130" creationId="{6CBACCDE-155E-EA4E-32C3-7C9DF3239B07}"/>
          </ac:picMkLst>
        </pc:picChg>
        <pc:picChg chg="add del mod">
          <ac:chgData name="Rajan Sheth" userId="S::rajan.s@tridhyatech.com::941531c6-d0ad-4dda-91ea-1132b9611ceb" providerId="AD" clId="Web-{FB39AE5A-5991-0EF7-7DE1-2529F412C955}" dt="2023-05-09T14:40:45.091" v="310"/>
          <ac:picMkLst>
            <pc:docMk/>
            <pc:sldMk cId="3775541018" sldId="349"/>
            <ac:picMk id="131" creationId="{E1BFBA4E-BBF2-5C4D-F68A-207E938DDBC4}"/>
          </ac:picMkLst>
        </pc:picChg>
        <pc:picChg chg="add mod">
          <ac:chgData name="Rajan Sheth" userId="S::rajan.s@tridhyatech.com::941531c6-d0ad-4dda-91ea-1132b9611ceb" providerId="AD" clId="Web-{FB39AE5A-5991-0EF7-7DE1-2529F412C955}" dt="2023-05-09T14:41:09.436" v="314" actId="1076"/>
          <ac:picMkLst>
            <pc:docMk/>
            <pc:sldMk cId="3775541018" sldId="349"/>
            <ac:picMk id="132" creationId="{7F995444-4601-5416-ABB9-73606F0CFE17}"/>
          </ac:picMkLst>
        </pc:picChg>
        <pc:cxnChg chg="add del">
          <ac:chgData name="Rajan Sheth" userId="S::rajan.s@tridhyatech.com::941531c6-d0ad-4dda-91ea-1132b9611ceb" providerId="AD" clId="Web-{FB39AE5A-5991-0EF7-7DE1-2529F412C955}" dt="2023-05-09T14:27:02.869" v="255"/>
          <ac:cxnSpMkLst>
            <pc:docMk/>
            <pc:sldMk cId="3775541018" sldId="349"/>
            <ac:cxnSpMk id="98" creationId="{619B656F-51AB-1EA4-92FA-3559E71596E8}"/>
          </ac:cxnSpMkLst>
        </pc:cxnChg>
        <pc:cxnChg chg="add del">
          <ac:chgData name="Rajan Sheth" userId="S::rajan.s@tridhyatech.com::941531c6-d0ad-4dda-91ea-1132b9611ceb" providerId="AD" clId="Web-{FB39AE5A-5991-0EF7-7DE1-2529F412C955}" dt="2023-05-09T14:27:02.869" v="254"/>
          <ac:cxnSpMkLst>
            <pc:docMk/>
            <pc:sldMk cId="3775541018" sldId="349"/>
            <ac:cxnSpMk id="100" creationId="{83CCBEEE-AE60-ECCD-8B21-6087319F0AC2}"/>
          </ac:cxnSpMkLst>
        </pc:cxnChg>
        <pc:cxnChg chg="add del">
          <ac:chgData name="Rajan Sheth" userId="S::rajan.s@tridhyatech.com::941531c6-d0ad-4dda-91ea-1132b9611ceb" providerId="AD" clId="Web-{FB39AE5A-5991-0EF7-7DE1-2529F412C955}" dt="2023-05-09T14:27:02.869" v="253"/>
          <ac:cxnSpMkLst>
            <pc:docMk/>
            <pc:sldMk cId="3775541018" sldId="349"/>
            <ac:cxnSpMk id="102" creationId="{BA394CC3-554C-C6FA-46F4-15DE2C68A87F}"/>
          </ac:cxnSpMkLst>
        </pc:cxnChg>
        <pc:cxnChg chg="add del">
          <ac:chgData name="Rajan Sheth" userId="S::rajan.s@tridhyatech.com::941531c6-d0ad-4dda-91ea-1132b9611ceb" providerId="AD" clId="Web-{FB39AE5A-5991-0EF7-7DE1-2529F412C955}" dt="2023-05-09T14:27:02.869" v="251"/>
          <ac:cxnSpMkLst>
            <pc:docMk/>
            <pc:sldMk cId="3775541018" sldId="349"/>
            <ac:cxnSpMk id="106" creationId="{ADAC69A4-64ED-BD9C-7436-050A65B56691}"/>
          </ac:cxnSpMkLst>
        </pc:cxnChg>
        <pc:cxnChg chg="add del">
          <ac:chgData name="Rajan Sheth" userId="S::rajan.s@tridhyatech.com::941531c6-d0ad-4dda-91ea-1132b9611ceb" providerId="AD" clId="Web-{FB39AE5A-5991-0EF7-7DE1-2529F412C955}" dt="2023-05-09T14:27:02.869" v="250"/>
          <ac:cxnSpMkLst>
            <pc:docMk/>
            <pc:sldMk cId="3775541018" sldId="349"/>
            <ac:cxnSpMk id="108" creationId="{420BD1EC-A80B-7070-C646-42DA2B3A37CA}"/>
          </ac:cxnSpMkLst>
        </pc:cxnChg>
        <pc:cxnChg chg="add del">
          <ac:chgData name="Rajan Sheth" userId="S::rajan.s@tridhyatech.com::941531c6-d0ad-4dda-91ea-1132b9611ceb" providerId="AD" clId="Web-{FB39AE5A-5991-0EF7-7DE1-2529F412C955}" dt="2023-05-09T14:27:02.869" v="246"/>
          <ac:cxnSpMkLst>
            <pc:docMk/>
            <pc:sldMk cId="3775541018" sldId="349"/>
            <ac:cxnSpMk id="116" creationId="{17D8903E-5D61-7DF2-C56D-25FE4BDD8ACF}"/>
          </ac:cxnSpMkLst>
        </pc:cxnChg>
      </pc:sldChg>
      <pc:sldChg chg="modSp add del">
        <pc:chgData name="Rajan Sheth" userId="S::rajan.s@tridhyatech.com::941531c6-d0ad-4dda-91ea-1132b9611ceb" providerId="AD" clId="Web-{FB39AE5A-5991-0EF7-7DE1-2529F412C955}" dt="2023-05-09T14:24:16.456" v="132"/>
        <pc:sldMkLst>
          <pc:docMk/>
          <pc:sldMk cId="427228683" sldId="350"/>
        </pc:sldMkLst>
        <pc:spChg chg="mod">
          <ac:chgData name="Rajan Sheth" userId="S::rajan.s@tridhyatech.com::941531c6-d0ad-4dda-91ea-1132b9611ceb" providerId="AD" clId="Web-{FB39AE5A-5991-0EF7-7DE1-2529F412C955}" dt="2023-05-09T14:24:00.659" v="131" actId="1076"/>
          <ac:spMkLst>
            <pc:docMk/>
            <pc:sldMk cId="427228683" sldId="350"/>
            <ac:spMk id="8" creationId="{ECDFD2B3-54C9-3FF7-9479-A7D1AFC009FA}"/>
          </ac:spMkLst>
        </pc:spChg>
      </pc:sldChg>
    </pc:docChg>
  </pc:docChgLst>
  <pc:docChgLst>
    <pc:chgData name="Rajan Sheth" userId="S::rajan.s@tridhyatech.com::941531c6-d0ad-4dda-91ea-1132b9611ceb" providerId="AD" clId="Web-{25C4810A-9605-F364-628A-4C1D5D381B67}"/>
    <pc:docChg chg="addSld delSld modSld sldOrd addMainMaster">
      <pc:chgData name="Rajan Sheth" userId="S::rajan.s@tridhyatech.com::941531c6-d0ad-4dda-91ea-1132b9611ceb" providerId="AD" clId="Web-{25C4810A-9605-F364-628A-4C1D5D381B67}" dt="2023-05-08T14:53:07.382" v="1037" actId="20577"/>
      <pc:docMkLst>
        <pc:docMk/>
      </pc:docMkLst>
      <pc:sldChg chg="ord">
        <pc:chgData name="Rajan Sheth" userId="S::rajan.s@tridhyatech.com::941531c6-d0ad-4dda-91ea-1132b9611ceb" providerId="AD" clId="Web-{25C4810A-9605-F364-628A-4C1D5D381B67}" dt="2023-05-08T14:28:33.796" v="328"/>
        <pc:sldMkLst>
          <pc:docMk/>
          <pc:sldMk cId="2176339466" sldId="299"/>
        </pc:sldMkLst>
      </pc:sldChg>
      <pc:sldChg chg="addSp delSp modSp">
        <pc:chgData name="Rajan Sheth" userId="S::rajan.s@tridhyatech.com::941531c6-d0ad-4dda-91ea-1132b9611ceb" providerId="AD" clId="Web-{25C4810A-9605-F364-628A-4C1D5D381B67}" dt="2023-05-08T14:17:38.629" v="261" actId="20577"/>
        <pc:sldMkLst>
          <pc:docMk/>
          <pc:sldMk cId="3285377283" sldId="310"/>
        </pc:sldMkLst>
        <pc:spChg chg="mod">
          <ac:chgData name="Rajan Sheth" userId="S::rajan.s@tridhyatech.com::941531c6-d0ad-4dda-91ea-1132b9611ceb" providerId="AD" clId="Web-{25C4810A-9605-F364-628A-4C1D5D381B67}" dt="2023-05-08T14:17:38.629" v="261" actId="20577"/>
          <ac:spMkLst>
            <pc:docMk/>
            <pc:sldMk cId="3285377283" sldId="310"/>
            <ac:spMk id="8" creationId="{6A366551-9950-5587-7471-6CD5DD000A0D}"/>
          </ac:spMkLst>
        </pc:spChg>
        <pc:spChg chg="add del mod">
          <ac:chgData name="Rajan Sheth" userId="S::rajan.s@tridhyatech.com::941531c6-d0ad-4dda-91ea-1132b9611ceb" providerId="AD" clId="Web-{25C4810A-9605-F364-628A-4C1D5D381B67}" dt="2023-05-08T14:07:00.416" v="77"/>
          <ac:spMkLst>
            <pc:docMk/>
            <pc:sldMk cId="3285377283" sldId="310"/>
            <ac:spMk id="12" creationId="{83C9C8F9-3B92-1551-AB93-A04019886B93}"/>
          </ac:spMkLst>
        </pc:spChg>
        <pc:spChg chg="mod">
          <ac:chgData name="Rajan Sheth" userId="S::rajan.s@tridhyatech.com::941531c6-d0ad-4dda-91ea-1132b9611ceb" providerId="AD" clId="Web-{25C4810A-9605-F364-628A-4C1D5D381B67}" dt="2023-05-08T14:07:03.948" v="78" actId="20577"/>
          <ac:spMkLst>
            <pc:docMk/>
            <pc:sldMk cId="3285377283" sldId="310"/>
            <ac:spMk id="15" creationId="{13FABEA6-8333-5F84-28EE-C0B225788CF0}"/>
          </ac:spMkLst>
        </pc:spChg>
        <pc:picChg chg="add del mod">
          <ac:chgData name="Rajan Sheth" userId="S::rajan.s@tridhyatech.com::941531c6-d0ad-4dda-91ea-1132b9611ceb" providerId="AD" clId="Web-{25C4810A-9605-F364-628A-4C1D5D381B67}" dt="2023-05-08T14:06:57.510" v="75"/>
          <ac:picMkLst>
            <pc:docMk/>
            <pc:sldMk cId="3285377283" sldId="310"/>
            <ac:picMk id="6" creationId="{26721530-11BF-F635-732E-452342A3E4C0}"/>
          </ac:picMkLst>
        </pc:picChg>
      </pc:sldChg>
      <pc:sldChg chg="modSp ord">
        <pc:chgData name="Rajan Sheth" userId="S::rajan.s@tridhyatech.com::941531c6-d0ad-4dda-91ea-1132b9611ceb" providerId="AD" clId="Web-{25C4810A-9605-F364-628A-4C1D5D381B67}" dt="2023-05-08T14:39:21.306" v="604" actId="20577"/>
        <pc:sldMkLst>
          <pc:docMk/>
          <pc:sldMk cId="3658407854" sldId="328"/>
        </pc:sldMkLst>
        <pc:spChg chg="mod">
          <ac:chgData name="Rajan Sheth" userId="S::rajan.s@tridhyatech.com::941531c6-d0ad-4dda-91ea-1132b9611ceb" providerId="AD" clId="Web-{25C4810A-9605-F364-628A-4C1D5D381B67}" dt="2023-05-08T14:39:21.306" v="604" actId="20577"/>
          <ac:spMkLst>
            <pc:docMk/>
            <pc:sldMk cId="3658407854" sldId="328"/>
            <ac:spMk id="8" creationId="{6A366551-9950-5587-7471-6CD5DD000A0D}"/>
          </ac:spMkLst>
        </pc:spChg>
        <pc:spChg chg="mod">
          <ac:chgData name="Rajan Sheth" userId="S::rajan.s@tridhyatech.com::941531c6-d0ad-4dda-91ea-1132b9611ceb" providerId="AD" clId="Web-{25C4810A-9605-F364-628A-4C1D5D381B67}" dt="2023-05-08T14:28:51.390" v="334" actId="20577"/>
          <ac:spMkLst>
            <pc:docMk/>
            <pc:sldMk cId="3658407854" sldId="328"/>
            <ac:spMk id="15" creationId="{13FABEA6-8333-5F84-28EE-C0B225788CF0}"/>
          </ac:spMkLst>
        </pc:spChg>
      </pc:sldChg>
      <pc:sldChg chg="modSp">
        <pc:chgData name="Rajan Sheth" userId="S::rajan.s@tridhyatech.com::941531c6-d0ad-4dda-91ea-1132b9611ceb" providerId="AD" clId="Web-{25C4810A-9605-F364-628A-4C1D5D381B67}" dt="2023-05-08T14:39:47.588" v="608" actId="20577"/>
        <pc:sldMkLst>
          <pc:docMk/>
          <pc:sldMk cId="2747192293" sldId="329"/>
        </pc:sldMkLst>
        <pc:spChg chg="mod">
          <ac:chgData name="Rajan Sheth" userId="S::rajan.s@tridhyatech.com::941531c6-d0ad-4dda-91ea-1132b9611ceb" providerId="AD" clId="Web-{25C4810A-9605-F364-628A-4C1D5D381B67}" dt="2023-05-08T14:39:47.588" v="608" actId="20577"/>
          <ac:spMkLst>
            <pc:docMk/>
            <pc:sldMk cId="2747192293" sldId="329"/>
            <ac:spMk id="6" creationId="{08CA2219-D28B-CBBF-6262-EE0153183299}"/>
          </ac:spMkLst>
        </pc:spChg>
        <pc:spChg chg="mod">
          <ac:chgData name="Rajan Sheth" userId="S::rajan.s@tridhyatech.com::941531c6-d0ad-4dda-91ea-1132b9611ceb" providerId="AD" clId="Web-{25C4810A-9605-F364-628A-4C1D5D381B67}" dt="2023-05-08T14:04:00.913" v="34" actId="20577"/>
          <ac:spMkLst>
            <pc:docMk/>
            <pc:sldMk cId="2747192293" sldId="329"/>
            <ac:spMk id="8" creationId="{6A366551-9950-5587-7471-6CD5DD000A0D}"/>
          </ac:spMkLst>
        </pc:spChg>
      </pc:sldChg>
      <pc:sldChg chg="addSp modSp ord">
        <pc:chgData name="Rajan Sheth" userId="S::rajan.s@tridhyatech.com::941531c6-d0ad-4dda-91ea-1132b9611ceb" providerId="AD" clId="Web-{25C4810A-9605-F364-628A-4C1D5D381B67}" dt="2023-05-08T14:13:13.188" v="256" actId="1076"/>
        <pc:sldMkLst>
          <pc:docMk/>
          <pc:sldMk cId="1298738045" sldId="330"/>
        </pc:sldMkLst>
        <pc:spChg chg="add mod">
          <ac:chgData name="Rajan Sheth" userId="S::rajan.s@tridhyatech.com::941531c6-d0ad-4dda-91ea-1132b9611ceb" providerId="AD" clId="Web-{25C4810A-9605-F364-628A-4C1D5D381B67}" dt="2023-05-08T14:13:04.188" v="253" actId="14100"/>
          <ac:spMkLst>
            <pc:docMk/>
            <pc:sldMk cId="1298738045" sldId="330"/>
            <ac:spMk id="5" creationId="{73C00F6E-E30D-636F-E959-22D0DAEF07BA}"/>
          </ac:spMkLst>
        </pc:spChg>
        <pc:spChg chg="mod">
          <ac:chgData name="Rajan Sheth" userId="S::rajan.s@tridhyatech.com::941531c6-d0ad-4dda-91ea-1132b9611ceb" providerId="AD" clId="Web-{25C4810A-9605-F364-628A-4C1D5D381B67}" dt="2023-05-08T14:13:13.188" v="256" actId="1076"/>
          <ac:spMkLst>
            <pc:docMk/>
            <pc:sldMk cId="1298738045" sldId="330"/>
            <ac:spMk id="11" creationId="{5EF0C98C-CA4B-8D53-EDE4-18D4F9D7663B}"/>
          </ac:spMkLst>
        </pc:spChg>
        <pc:picChg chg="mod">
          <ac:chgData name="Rajan Sheth" userId="S::rajan.s@tridhyatech.com::941531c6-d0ad-4dda-91ea-1132b9611ceb" providerId="AD" clId="Web-{25C4810A-9605-F364-628A-4C1D5D381B67}" dt="2023-05-08T14:13:08.985" v="255" actId="14100"/>
          <ac:picMkLst>
            <pc:docMk/>
            <pc:sldMk cId="1298738045" sldId="330"/>
            <ac:picMk id="8" creationId="{79A16B7A-C62A-699F-3503-E36916A13262}"/>
          </ac:picMkLst>
        </pc:picChg>
      </pc:sldChg>
      <pc:sldChg chg="del">
        <pc:chgData name="Rajan Sheth" userId="S::rajan.s@tridhyatech.com::941531c6-d0ad-4dda-91ea-1132b9611ceb" providerId="AD" clId="Web-{25C4810A-9605-F364-628A-4C1D5D381B67}" dt="2023-05-08T13:20:11.524" v="7"/>
        <pc:sldMkLst>
          <pc:docMk/>
          <pc:sldMk cId="2184960330" sldId="332"/>
        </pc:sldMkLst>
      </pc:sldChg>
      <pc:sldChg chg="del">
        <pc:chgData name="Rajan Sheth" userId="S::rajan.s@tridhyatech.com::941531c6-d0ad-4dda-91ea-1132b9611ceb" providerId="AD" clId="Web-{25C4810A-9605-F364-628A-4C1D5D381B67}" dt="2023-05-08T13:18:48.163" v="3"/>
        <pc:sldMkLst>
          <pc:docMk/>
          <pc:sldMk cId="3660646479" sldId="333"/>
        </pc:sldMkLst>
      </pc:sldChg>
      <pc:sldChg chg="addSp delSp modSp">
        <pc:chgData name="Rajan Sheth" userId="S::rajan.s@tridhyatech.com::941531c6-d0ad-4dda-91ea-1132b9611ceb" providerId="AD" clId="Web-{25C4810A-9605-F364-628A-4C1D5D381B67}" dt="2023-05-08T13:18:35.194" v="1"/>
        <pc:sldMkLst>
          <pc:docMk/>
          <pc:sldMk cId="580493436" sldId="334"/>
        </pc:sldMkLst>
        <pc:picChg chg="add del mod">
          <ac:chgData name="Rajan Sheth" userId="S::rajan.s@tridhyatech.com::941531c6-d0ad-4dda-91ea-1132b9611ceb" providerId="AD" clId="Web-{25C4810A-9605-F364-628A-4C1D5D381B67}" dt="2023-05-08T13:18:35.194" v="1"/>
          <ac:picMkLst>
            <pc:docMk/>
            <pc:sldMk cId="580493436" sldId="334"/>
            <ac:picMk id="24" creationId="{7E35838D-F39E-99EF-6793-84E72DEADD0B}"/>
          </ac:picMkLst>
        </pc:picChg>
      </pc:sldChg>
      <pc:sldChg chg="del">
        <pc:chgData name="Rajan Sheth" userId="S::rajan.s@tridhyatech.com::941531c6-d0ad-4dda-91ea-1132b9611ceb" providerId="AD" clId="Web-{25C4810A-9605-F364-628A-4C1D5D381B67}" dt="2023-05-08T13:20:02.227" v="6"/>
        <pc:sldMkLst>
          <pc:docMk/>
          <pc:sldMk cId="1884139393" sldId="338"/>
        </pc:sldMkLst>
      </pc:sldChg>
      <pc:sldChg chg="add">
        <pc:chgData name="Rajan Sheth" userId="S::rajan.s@tridhyatech.com::941531c6-d0ad-4dda-91ea-1132b9611ceb" providerId="AD" clId="Web-{25C4810A-9605-F364-628A-4C1D5D381B67}" dt="2023-05-08T13:18:36.601" v="2"/>
        <pc:sldMkLst>
          <pc:docMk/>
          <pc:sldMk cId="2534976749" sldId="339"/>
        </pc:sldMkLst>
      </pc:sldChg>
      <pc:sldChg chg="add">
        <pc:chgData name="Rajan Sheth" userId="S::rajan.s@tridhyatech.com::941531c6-d0ad-4dda-91ea-1132b9611ceb" providerId="AD" clId="Web-{25C4810A-9605-F364-628A-4C1D5D381B67}" dt="2023-05-08T13:19:20.929" v="4"/>
        <pc:sldMkLst>
          <pc:docMk/>
          <pc:sldMk cId="4220474018" sldId="340"/>
        </pc:sldMkLst>
      </pc:sldChg>
      <pc:sldChg chg="addSp modSp add">
        <pc:chgData name="Rajan Sheth" userId="S::rajan.s@tridhyatech.com::941531c6-d0ad-4dda-91ea-1132b9611ceb" providerId="AD" clId="Web-{25C4810A-9605-F364-628A-4C1D5D381B67}" dt="2023-05-08T13:20:29.961" v="8"/>
        <pc:sldMkLst>
          <pc:docMk/>
          <pc:sldMk cId="2412566693" sldId="341"/>
        </pc:sldMkLst>
        <pc:spChg chg="add mod">
          <ac:chgData name="Rajan Sheth" userId="S::rajan.s@tridhyatech.com::941531c6-d0ad-4dda-91ea-1132b9611ceb" providerId="AD" clId="Web-{25C4810A-9605-F364-628A-4C1D5D381B67}" dt="2023-05-08T13:20:29.961" v="8"/>
          <ac:spMkLst>
            <pc:docMk/>
            <pc:sldMk cId="2412566693" sldId="341"/>
            <ac:spMk id="6" creationId="{BB467904-6CF6-DE66-174B-4CC78A8279B9}"/>
          </ac:spMkLst>
        </pc:spChg>
      </pc:sldChg>
      <pc:sldChg chg="modSp add replId">
        <pc:chgData name="Rajan Sheth" userId="S::rajan.s@tridhyatech.com::941531c6-d0ad-4dda-91ea-1132b9611ceb" providerId="AD" clId="Web-{25C4810A-9605-F364-628A-4C1D5D381B67}" dt="2023-05-08T14:24:39.308" v="312" actId="20577"/>
        <pc:sldMkLst>
          <pc:docMk/>
          <pc:sldMk cId="3285536094" sldId="342"/>
        </pc:sldMkLst>
        <pc:spChg chg="mod">
          <ac:chgData name="Rajan Sheth" userId="S::rajan.s@tridhyatech.com::941531c6-d0ad-4dda-91ea-1132b9611ceb" providerId="AD" clId="Web-{25C4810A-9605-F364-628A-4C1D5D381B67}" dt="2023-05-08T14:24:39.308" v="312" actId="20577"/>
          <ac:spMkLst>
            <pc:docMk/>
            <pc:sldMk cId="3285536094" sldId="342"/>
            <ac:spMk id="8" creationId="{6A366551-9950-5587-7471-6CD5DD000A0D}"/>
          </ac:spMkLst>
        </pc:spChg>
        <pc:spChg chg="mod">
          <ac:chgData name="Rajan Sheth" userId="S::rajan.s@tridhyatech.com::941531c6-d0ad-4dda-91ea-1132b9611ceb" providerId="AD" clId="Web-{25C4810A-9605-F364-628A-4C1D5D381B67}" dt="2023-05-08T14:02:30.100" v="10" actId="20577"/>
          <ac:spMkLst>
            <pc:docMk/>
            <pc:sldMk cId="3285536094" sldId="342"/>
            <ac:spMk id="15" creationId="{13FABEA6-8333-5F84-28EE-C0B225788CF0}"/>
          </ac:spMkLst>
        </pc:spChg>
      </pc:sldChg>
      <pc:sldChg chg="add ord replId">
        <pc:chgData name="Rajan Sheth" userId="S::rajan.s@tridhyatech.com::941531c6-d0ad-4dda-91ea-1132b9611ceb" providerId="AD" clId="Web-{25C4810A-9605-F364-628A-4C1D5D381B67}" dt="2023-05-08T14:26:53.076" v="327"/>
        <pc:sldMkLst>
          <pc:docMk/>
          <pc:sldMk cId="2509544687" sldId="343"/>
        </pc:sldMkLst>
      </pc:sldChg>
      <pc:sldChg chg="modSp add replId">
        <pc:chgData name="Rajan Sheth" userId="S::rajan.s@tridhyatech.com::941531c6-d0ad-4dda-91ea-1132b9611ceb" providerId="AD" clId="Web-{25C4810A-9605-F364-628A-4C1D5D381B67}" dt="2023-05-08T14:53:07.382" v="1037" actId="20577"/>
        <pc:sldMkLst>
          <pc:docMk/>
          <pc:sldMk cId="3715183193" sldId="344"/>
        </pc:sldMkLst>
        <pc:spChg chg="mod">
          <ac:chgData name="Rajan Sheth" userId="S::rajan.s@tridhyatech.com::941531c6-d0ad-4dda-91ea-1132b9611ceb" providerId="AD" clId="Web-{25C4810A-9605-F364-628A-4C1D5D381B67}" dt="2023-05-08T14:53:07.382" v="1037" actId="20577"/>
          <ac:spMkLst>
            <pc:docMk/>
            <pc:sldMk cId="3715183193" sldId="344"/>
            <ac:spMk id="8" creationId="{6A366551-9950-5587-7471-6CD5DD000A0D}"/>
          </ac:spMkLst>
        </pc:spChg>
      </pc:sldChg>
      <pc:sldChg chg="modSp add replId">
        <pc:chgData name="Rajan Sheth" userId="S::rajan.s@tridhyatech.com::941531c6-d0ad-4dda-91ea-1132b9611ceb" providerId="AD" clId="Web-{25C4810A-9605-F364-628A-4C1D5D381B67}" dt="2023-05-08T14:52:48.319" v="1028" actId="20577"/>
        <pc:sldMkLst>
          <pc:docMk/>
          <pc:sldMk cId="2924776486" sldId="345"/>
        </pc:sldMkLst>
        <pc:spChg chg="mod">
          <ac:chgData name="Rajan Sheth" userId="S::rajan.s@tridhyatech.com::941531c6-d0ad-4dda-91ea-1132b9611ceb" providerId="AD" clId="Web-{25C4810A-9605-F364-628A-4C1D5D381B67}" dt="2023-05-08T14:52:48.319" v="1028" actId="20577"/>
          <ac:spMkLst>
            <pc:docMk/>
            <pc:sldMk cId="2924776486" sldId="345"/>
            <ac:spMk id="8" creationId="{6A366551-9950-5587-7471-6CD5DD000A0D}"/>
          </ac:spMkLst>
        </pc:spChg>
        <pc:spChg chg="mod">
          <ac:chgData name="Rajan Sheth" userId="S::rajan.s@tridhyatech.com::941531c6-d0ad-4dda-91ea-1132b9611ceb" providerId="AD" clId="Web-{25C4810A-9605-F364-628A-4C1D5D381B67}" dt="2023-05-08T14:39:58.057" v="614" actId="20577"/>
          <ac:spMkLst>
            <pc:docMk/>
            <pc:sldMk cId="2924776486" sldId="345"/>
            <ac:spMk id="15" creationId="{13FABEA6-8333-5F84-28EE-C0B225788CF0}"/>
          </ac:spMkLst>
        </pc:spChg>
      </pc:sldChg>
      <pc:sldChg chg="modSp add replId">
        <pc:chgData name="Rajan Sheth" userId="S::rajan.s@tridhyatech.com::941531c6-d0ad-4dda-91ea-1132b9611ceb" providerId="AD" clId="Web-{25C4810A-9605-F364-628A-4C1D5D381B67}" dt="2023-05-08T14:51:40.755" v="999" actId="20577"/>
        <pc:sldMkLst>
          <pc:docMk/>
          <pc:sldMk cId="1152587416" sldId="346"/>
        </pc:sldMkLst>
        <pc:spChg chg="mod">
          <ac:chgData name="Rajan Sheth" userId="S::rajan.s@tridhyatech.com::941531c6-d0ad-4dda-91ea-1132b9611ceb" providerId="AD" clId="Web-{25C4810A-9605-F364-628A-4C1D5D381B67}" dt="2023-05-08T14:51:40.755" v="999" actId="20577"/>
          <ac:spMkLst>
            <pc:docMk/>
            <pc:sldMk cId="1152587416" sldId="346"/>
            <ac:spMk id="8" creationId="{6A366551-9950-5587-7471-6CD5DD000A0D}"/>
          </ac:spMkLst>
        </pc:spChg>
        <pc:spChg chg="mod">
          <ac:chgData name="Rajan Sheth" userId="S::rajan.s@tridhyatech.com::941531c6-d0ad-4dda-91ea-1132b9611ceb" providerId="AD" clId="Web-{25C4810A-9605-F364-628A-4C1D5D381B67}" dt="2023-05-08T14:40:49.526" v="630" actId="20577"/>
          <ac:spMkLst>
            <pc:docMk/>
            <pc:sldMk cId="1152587416" sldId="346"/>
            <ac:spMk id="15" creationId="{13FABEA6-8333-5F84-28EE-C0B225788CF0}"/>
          </ac:spMkLst>
        </pc:spChg>
      </pc:sldChg>
      <pc:sldMasterChg chg="add addSldLayout">
        <pc:chgData name="Rajan Sheth" userId="S::rajan.s@tridhyatech.com::941531c6-d0ad-4dda-91ea-1132b9611ceb" providerId="AD" clId="Web-{25C4810A-9605-F364-628A-4C1D5D381B67}" dt="2023-05-08T13:18:36.601" v="2"/>
        <pc:sldMasterMkLst>
          <pc:docMk/>
          <pc:sldMasterMk cId="2460954070" sldId="2147483672"/>
        </pc:sldMasterMkLst>
        <pc:sldLayoutChg chg="add">
          <pc:chgData name="Rajan Sheth" userId="S::rajan.s@tridhyatech.com::941531c6-d0ad-4dda-91ea-1132b9611ceb" providerId="AD" clId="Web-{25C4810A-9605-F364-628A-4C1D5D381B67}" dt="2023-05-08T13:18:36.601" v="2"/>
          <pc:sldLayoutMkLst>
            <pc:docMk/>
            <pc:sldMasterMk cId="2460954070" sldId="2147483672"/>
            <pc:sldLayoutMk cId="2385387890" sldId="2147483673"/>
          </pc:sldLayoutMkLst>
        </pc:sldLayoutChg>
        <pc:sldLayoutChg chg="add">
          <pc:chgData name="Rajan Sheth" userId="S::rajan.s@tridhyatech.com::941531c6-d0ad-4dda-91ea-1132b9611ceb" providerId="AD" clId="Web-{25C4810A-9605-F364-628A-4C1D5D381B67}" dt="2023-05-08T13:18:36.601" v="2"/>
          <pc:sldLayoutMkLst>
            <pc:docMk/>
            <pc:sldMasterMk cId="2460954070" sldId="2147483672"/>
            <pc:sldLayoutMk cId="949138452" sldId="2147483674"/>
          </pc:sldLayoutMkLst>
        </pc:sldLayoutChg>
        <pc:sldLayoutChg chg="add">
          <pc:chgData name="Rajan Sheth" userId="S::rajan.s@tridhyatech.com::941531c6-d0ad-4dda-91ea-1132b9611ceb" providerId="AD" clId="Web-{25C4810A-9605-F364-628A-4C1D5D381B67}" dt="2023-05-08T13:18:36.601" v="2"/>
          <pc:sldLayoutMkLst>
            <pc:docMk/>
            <pc:sldMasterMk cId="2460954070" sldId="2147483672"/>
            <pc:sldLayoutMk cId="2591524520" sldId="2147483675"/>
          </pc:sldLayoutMkLst>
        </pc:sldLayoutChg>
        <pc:sldLayoutChg chg="add">
          <pc:chgData name="Rajan Sheth" userId="S::rajan.s@tridhyatech.com::941531c6-d0ad-4dda-91ea-1132b9611ceb" providerId="AD" clId="Web-{25C4810A-9605-F364-628A-4C1D5D381B67}" dt="2023-05-08T13:18:36.601" v="2"/>
          <pc:sldLayoutMkLst>
            <pc:docMk/>
            <pc:sldMasterMk cId="2460954070" sldId="2147483672"/>
            <pc:sldLayoutMk cId="1203092039" sldId="2147483676"/>
          </pc:sldLayoutMkLst>
        </pc:sldLayoutChg>
        <pc:sldLayoutChg chg="add">
          <pc:chgData name="Rajan Sheth" userId="S::rajan.s@tridhyatech.com::941531c6-d0ad-4dda-91ea-1132b9611ceb" providerId="AD" clId="Web-{25C4810A-9605-F364-628A-4C1D5D381B67}" dt="2023-05-08T13:18:36.601" v="2"/>
          <pc:sldLayoutMkLst>
            <pc:docMk/>
            <pc:sldMasterMk cId="2460954070" sldId="2147483672"/>
            <pc:sldLayoutMk cId="3733172339" sldId="2147483677"/>
          </pc:sldLayoutMkLst>
        </pc:sldLayoutChg>
        <pc:sldLayoutChg chg="add">
          <pc:chgData name="Rajan Sheth" userId="S::rajan.s@tridhyatech.com::941531c6-d0ad-4dda-91ea-1132b9611ceb" providerId="AD" clId="Web-{25C4810A-9605-F364-628A-4C1D5D381B67}" dt="2023-05-08T13:18:36.601" v="2"/>
          <pc:sldLayoutMkLst>
            <pc:docMk/>
            <pc:sldMasterMk cId="2460954070" sldId="2147483672"/>
            <pc:sldLayoutMk cId="3210312558" sldId="2147483678"/>
          </pc:sldLayoutMkLst>
        </pc:sldLayoutChg>
        <pc:sldLayoutChg chg="add">
          <pc:chgData name="Rajan Sheth" userId="S::rajan.s@tridhyatech.com::941531c6-d0ad-4dda-91ea-1132b9611ceb" providerId="AD" clId="Web-{25C4810A-9605-F364-628A-4C1D5D381B67}" dt="2023-05-08T13:18:36.601" v="2"/>
          <pc:sldLayoutMkLst>
            <pc:docMk/>
            <pc:sldMasterMk cId="2460954070" sldId="2147483672"/>
            <pc:sldLayoutMk cId="3146388984" sldId="2147483679"/>
          </pc:sldLayoutMkLst>
        </pc:sldLayoutChg>
        <pc:sldLayoutChg chg="add">
          <pc:chgData name="Rajan Sheth" userId="S::rajan.s@tridhyatech.com::941531c6-d0ad-4dda-91ea-1132b9611ceb" providerId="AD" clId="Web-{25C4810A-9605-F364-628A-4C1D5D381B67}" dt="2023-05-08T13:18:36.601" v="2"/>
          <pc:sldLayoutMkLst>
            <pc:docMk/>
            <pc:sldMasterMk cId="2460954070" sldId="2147483672"/>
            <pc:sldLayoutMk cId="3171841454" sldId="2147483680"/>
          </pc:sldLayoutMkLst>
        </pc:sldLayoutChg>
        <pc:sldLayoutChg chg="add">
          <pc:chgData name="Rajan Sheth" userId="S::rajan.s@tridhyatech.com::941531c6-d0ad-4dda-91ea-1132b9611ceb" providerId="AD" clId="Web-{25C4810A-9605-F364-628A-4C1D5D381B67}" dt="2023-05-08T13:18:36.601" v="2"/>
          <pc:sldLayoutMkLst>
            <pc:docMk/>
            <pc:sldMasterMk cId="2460954070" sldId="2147483672"/>
            <pc:sldLayoutMk cId="1718958274" sldId="2147483681"/>
          </pc:sldLayoutMkLst>
        </pc:sldLayoutChg>
        <pc:sldLayoutChg chg="add">
          <pc:chgData name="Rajan Sheth" userId="S::rajan.s@tridhyatech.com::941531c6-d0ad-4dda-91ea-1132b9611ceb" providerId="AD" clId="Web-{25C4810A-9605-F364-628A-4C1D5D381B67}" dt="2023-05-08T13:18:36.601" v="2"/>
          <pc:sldLayoutMkLst>
            <pc:docMk/>
            <pc:sldMasterMk cId="2460954070" sldId="2147483672"/>
            <pc:sldLayoutMk cId="2202905451" sldId="2147483682"/>
          </pc:sldLayoutMkLst>
        </pc:sldLayoutChg>
        <pc:sldLayoutChg chg="add">
          <pc:chgData name="Rajan Sheth" userId="S::rajan.s@tridhyatech.com::941531c6-d0ad-4dda-91ea-1132b9611ceb" providerId="AD" clId="Web-{25C4810A-9605-F364-628A-4C1D5D381B67}" dt="2023-05-08T13:18:36.601" v="2"/>
          <pc:sldLayoutMkLst>
            <pc:docMk/>
            <pc:sldMasterMk cId="2460954070" sldId="2147483672"/>
            <pc:sldLayoutMk cId="3479445657" sldId="2147483683"/>
          </pc:sldLayoutMkLst>
        </pc:sldLayoutChg>
      </pc:sldMasterChg>
      <pc:sldMasterChg chg="add addSldLayout">
        <pc:chgData name="Rajan Sheth" userId="S::rajan.s@tridhyatech.com::941531c6-d0ad-4dda-91ea-1132b9611ceb" providerId="AD" clId="Web-{25C4810A-9605-F364-628A-4C1D5D381B67}" dt="2023-05-08T13:19:20.929" v="4"/>
        <pc:sldMasterMkLst>
          <pc:docMk/>
          <pc:sldMasterMk cId="2460954070" sldId="2147483684"/>
        </pc:sldMasterMkLst>
        <pc:sldLayoutChg chg="add">
          <pc:chgData name="Rajan Sheth" userId="S::rajan.s@tridhyatech.com::941531c6-d0ad-4dda-91ea-1132b9611ceb" providerId="AD" clId="Web-{25C4810A-9605-F364-628A-4C1D5D381B67}" dt="2023-05-08T13:19:20.929" v="4"/>
          <pc:sldLayoutMkLst>
            <pc:docMk/>
            <pc:sldMasterMk cId="2460954070" sldId="2147483684"/>
            <pc:sldLayoutMk cId="2385387890" sldId="2147483685"/>
          </pc:sldLayoutMkLst>
        </pc:sldLayoutChg>
        <pc:sldLayoutChg chg="add">
          <pc:chgData name="Rajan Sheth" userId="S::rajan.s@tridhyatech.com::941531c6-d0ad-4dda-91ea-1132b9611ceb" providerId="AD" clId="Web-{25C4810A-9605-F364-628A-4C1D5D381B67}" dt="2023-05-08T13:19:20.929" v="4"/>
          <pc:sldLayoutMkLst>
            <pc:docMk/>
            <pc:sldMasterMk cId="2460954070" sldId="2147483684"/>
            <pc:sldLayoutMk cId="949138452" sldId="2147483686"/>
          </pc:sldLayoutMkLst>
        </pc:sldLayoutChg>
        <pc:sldLayoutChg chg="add">
          <pc:chgData name="Rajan Sheth" userId="S::rajan.s@tridhyatech.com::941531c6-d0ad-4dda-91ea-1132b9611ceb" providerId="AD" clId="Web-{25C4810A-9605-F364-628A-4C1D5D381B67}" dt="2023-05-08T13:19:20.929" v="4"/>
          <pc:sldLayoutMkLst>
            <pc:docMk/>
            <pc:sldMasterMk cId="2460954070" sldId="2147483684"/>
            <pc:sldLayoutMk cId="2591524520" sldId="2147483687"/>
          </pc:sldLayoutMkLst>
        </pc:sldLayoutChg>
        <pc:sldLayoutChg chg="add">
          <pc:chgData name="Rajan Sheth" userId="S::rajan.s@tridhyatech.com::941531c6-d0ad-4dda-91ea-1132b9611ceb" providerId="AD" clId="Web-{25C4810A-9605-F364-628A-4C1D5D381B67}" dt="2023-05-08T13:19:20.929" v="4"/>
          <pc:sldLayoutMkLst>
            <pc:docMk/>
            <pc:sldMasterMk cId="2460954070" sldId="2147483684"/>
            <pc:sldLayoutMk cId="1203092039" sldId="2147483688"/>
          </pc:sldLayoutMkLst>
        </pc:sldLayoutChg>
        <pc:sldLayoutChg chg="add">
          <pc:chgData name="Rajan Sheth" userId="S::rajan.s@tridhyatech.com::941531c6-d0ad-4dda-91ea-1132b9611ceb" providerId="AD" clId="Web-{25C4810A-9605-F364-628A-4C1D5D381B67}" dt="2023-05-08T13:19:20.929" v="4"/>
          <pc:sldLayoutMkLst>
            <pc:docMk/>
            <pc:sldMasterMk cId="2460954070" sldId="2147483684"/>
            <pc:sldLayoutMk cId="3733172339" sldId="2147483689"/>
          </pc:sldLayoutMkLst>
        </pc:sldLayoutChg>
        <pc:sldLayoutChg chg="add">
          <pc:chgData name="Rajan Sheth" userId="S::rajan.s@tridhyatech.com::941531c6-d0ad-4dda-91ea-1132b9611ceb" providerId="AD" clId="Web-{25C4810A-9605-F364-628A-4C1D5D381B67}" dt="2023-05-08T13:19:20.929" v="4"/>
          <pc:sldLayoutMkLst>
            <pc:docMk/>
            <pc:sldMasterMk cId="2460954070" sldId="2147483684"/>
            <pc:sldLayoutMk cId="3210312558" sldId="2147483690"/>
          </pc:sldLayoutMkLst>
        </pc:sldLayoutChg>
        <pc:sldLayoutChg chg="add">
          <pc:chgData name="Rajan Sheth" userId="S::rajan.s@tridhyatech.com::941531c6-d0ad-4dda-91ea-1132b9611ceb" providerId="AD" clId="Web-{25C4810A-9605-F364-628A-4C1D5D381B67}" dt="2023-05-08T13:19:20.929" v="4"/>
          <pc:sldLayoutMkLst>
            <pc:docMk/>
            <pc:sldMasterMk cId="2460954070" sldId="2147483684"/>
            <pc:sldLayoutMk cId="3146388984" sldId="2147483691"/>
          </pc:sldLayoutMkLst>
        </pc:sldLayoutChg>
        <pc:sldLayoutChg chg="add">
          <pc:chgData name="Rajan Sheth" userId="S::rajan.s@tridhyatech.com::941531c6-d0ad-4dda-91ea-1132b9611ceb" providerId="AD" clId="Web-{25C4810A-9605-F364-628A-4C1D5D381B67}" dt="2023-05-08T13:19:20.929" v="4"/>
          <pc:sldLayoutMkLst>
            <pc:docMk/>
            <pc:sldMasterMk cId="2460954070" sldId="2147483684"/>
            <pc:sldLayoutMk cId="3171841454" sldId="2147483692"/>
          </pc:sldLayoutMkLst>
        </pc:sldLayoutChg>
        <pc:sldLayoutChg chg="add">
          <pc:chgData name="Rajan Sheth" userId="S::rajan.s@tridhyatech.com::941531c6-d0ad-4dda-91ea-1132b9611ceb" providerId="AD" clId="Web-{25C4810A-9605-F364-628A-4C1D5D381B67}" dt="2023-05-08T13:19:20.929" v="4"/>
          <pc:sldLayoutMkLst>
            <pc:docMk/>
            <pc:sldMasterMk cId="2460954070" sldId="2147483684"/>
            <pc:sldLayoutMk cId="1718958274" sldId="2147483693"/>
          </pc:sldLayoutMkLst>
        </pc:sldLayoutChg>
        <pc:sldLayoutChg chg="add">
          <pc:chgData name="Rajan Sheth" userId="S::rajan.s@tridhyatech.com::941531c6-d0ad-4dda-91ea-1132b9611ceb" providerId="AD" clId="Web-{25C4810A-9605-F364-628A-4C1D5D381B67}" dt="2023-05-08T13:19:20.929" v="4"/>
          <pc:sldLayoutMkLst>
            <pc:docMk/>
            <pc:sldMasterMk cId="2460954070" sldId="2147483684"/>
            <pc:sldLayoutMk cId="2202905451" sldId="2147483694"/>
          </pc:sldLayoutMkLst>
        </pc:sldLayoutChg>
        <pc:sldLayoutChg chg="add">
          <pc:chgData name="Rajan Sheth" userId="S::rajan.s@tridhyatech.com::941531c6-d0ad-4dda-91ea-1132b9611ceb" providerId="AD" clId="Web-{25C4810A-9605-F364-628A-4C1D5D381B67}" dt="2023-05-08T13:19:20.929" v="4"/>
          <pc:sldLayoutMkLst>
            <pc:docMk/>
            <pc:sldMasterMk cId="2460954070" sldId="2147483684"/>
            <pc:sldLayoutMk cId="3479445657" sldId="2147483695"/>
          </pc:sldLayoutMkLst>
        </pc:sldLayoutChg>
      </pc:sldMasterChg>
      <pc:sldMasterChg chg="add addSldLayout">
        <pc:chgData name="Rajan Sheth" userId="S::rajan.s@tridhyatech.com::941531c6-d0ad-4dda-91ea-1132b9611ceb" providerId="AD" clId="Web-{25C4810A-9605-F364-628A-4C1D5D381B67}" dt="2023-05-08T13:19:21.117" v="5"/>
        <pc:sldMasterMkLst>
          <pc:docMk/>
          <pc:sldMasterMk cId="2460954070" sldId="2147483696"/>
        </pc:sldMasterMkLst>
        <pc:sldLayoutChg chg="add">
          <pc:chgData name="Rajan Sheth" userId="S::rajan.s@tridhyatech.com::941531c6-d0ad-4dda-91ea-1132b9611ceb" providerId="AD" clId="Web-{25C4810A-9605-F364-628A-4C1D5D381B67}" dt="2023-05-08T13:19:21.117" v="5"/>
          <pc:sldLayoutMkLst>
            <pc:docMk/>
            <pc:sldMasterMk cId="2460954070" sldId="2147483696"/>
            <pc:sldLayoutMk cId="2385387890" sldId="2147483697"/>
          </pc:sldLayoutMkLst>
        </pc:sldLayoutChg>
        <pc:sldLayoutChg chg="add">
          <pc:chgData name="Rajan Sheth" userId="S::rajan.s@tridhyatech.com::941531c6-d0ad-4dda-91ea-1132b9611ceb" providerId="AD" clId="Web-{25C4810A-9605-F364-628A-4C1D5D381B67}" dt="2023-05-08T13:19:21.117" v="5"/>
          <pc:sldLayoutMkLst>
            <pc:docMk/>
            <pc:sldMasterMk cId="2460954070" sldId="2147483696"/>
            <pc:sldLayoutMk cId="949138452" sldId="2147483698"/>
          </pc:sldLayoutMkLst>
        </pc:sldLayoutChg>
        <pc:sldLayoutChg chg="add">
          <pc:chgData name="Rajan Sheth" userId="S::rajan.s@tridhyatech.com::941531c6-d0ad-4dda-91ea-1132b9611ceb" providerId="AD" clId="Web-{25C4810A-9605-F364-628A-4C1D5D381B67}" dt="2023-05-08T13:19:21.117" v="5"/>
          <pc:sldLayoutMkLst>
            <pc:docMk/>
            <pc:sldMasterMk cId="2460954070" sldId="2147483696"/>
            <pc:sldLayoutMk cId="2591524520" sldId="2147483699"/>
          </pc:sldLayoutMkLst>
        </pc:sldLayoutChg>
        <pc:sldLayoutChg chg="add">
          <pc:chgData name="Rajan Sheth" userId="S::rajan.s@tridhyatech.com::941531c6-d0ad-4dda-91ea-1132b9611ceb" providerId="AD" clId="Web-{25C4810A-9605-F364-628A-4C1D5D381B67}" dt="2023-05-08T13:19:21.117" v="5"/>
          <pc:sldLayoutMkLst>
            <pc:docMk/>
            <pc:sldMasterMk cId="2460954070" sldId="2147483696"/>
            <pc:sldLayoutMk cId="1203092039" sldId="2147483700"/>
          </pc:sldLayoutMkLst>
        </pc:sldLayoutChg>
        <pc:sldLayoutChg chg="add">
          <pc:chgData name="Rajan Sheth" userId="S::rajan.s@tridhyatech.com::941531c6-d0ad-4dda-91ea-1132b9611ceb" providerId="AD" clId="Web-{25C4810A-9605-F364-628A-4C1D5D381B67}" dt="2023-05-08T13:19:21.117" v="5"/>
          <pc:sldLayoutMkLst>
            <pc:docMk/>
            <pc:sldMasterMk cId="2460954070" sldId="2147483696"/>
            <pc:sldLayoutMk cId="3733172339" sldId="2147483701"/>
          </pc:sldLayoutMkLst>
        </pc:sldLayoutChg>
        <pc:sldLayoutChg chg="add">
          <pc:chgData name="Rajan Sheth" userId="S::rajan.s@tridhyatech.com::941531c6-d0ad-4dda-91ea-1132b9611ceb" providerId="AD" clId="Web-{25C4810A-9605-F364-628A-4C1D5D381B67}" dt="2023-05-08T13:19:21.117" v="5"/>
          <pc:sldLayoutMkLst>
            <pc:docMk/>
            <pc:sldMasterMk cId="2460954070" sldId="2147483696"/>
            <pc:sldLayoutMk cId="3210312558" sldId="2147483702"/>
          </pc:sldLayoutMkLst>
        </pc:sldLayoutChg>
        <pc:sldLayoutChg chg="add">
          <pc:chgData name="Rajan Sheth" userId="S::rajan.s@tridhyatech.com::941531c6-d0ad-4dda-91ea-1132b9611ceb" providerId="AD" clId="Web-{25C4810A-9605-F364-628A-4C1D5D381B67}" dt="2023-05-08T13:19:21.117" v="5"/>
          <pc:sldLayoutMkLst>
            <pc:docMk/>
            <pc:sldMasterMk cId="2460954070" sldId="2147483696"/>
            <pc:sldLayoutMk cId="3146388984" sldId="2147483703"/>
          </pc:sldLayoutMkLst>
        </pc:sldLayoutChg>
        <pc:sldLayoutChg chg="add">
          <pc:chgData name="Rajan Sheth" userId="S::rajan.s@tridhyatech.com::941531c6-d0ad-4dda-91ea-1132b9611ceb" providerId="AD" clId="Web-{25C4810A-9605-F364-628A-4C1D5D381B67}" dt="2023-05-08T13:19:21.117" v="5"/>
          <pc:sldLayoutMkLst>
            <pc:docMk/>
            <pc:sldMasterMk cId="2460954070" sldId="2147483696"/>
            <pc:sldLayoutMk cId="3171841454" sldId="2147483704"/>
          </pc:sldLayoutMkLst>
        </pc:sldLayoutChg>
        <pc:sldLayoutChg chg="add">
          <pc:chgData name="Rajan Sheth" userId="S::rajan.s@tridhyatech.com::941531c6-d0ad-4dda-91ea-1132b9611ceb" providerId="AD" clId="Web-{25C4810A-9605-F364-628A-4C1D5D381B67}" dt="2023-05-08T13:19:21.117" v="5"/>
          <pc:sldLayoutMkLst>
            <pc:docMk/>
            <pc:sldMasterMk cId="2460954070" sldId="2147483696"/>
            <pc:sldLayoutMk cId="1718958274" sldId="2147483705"/>
          </pc:sldLayoutMkLst>
        </pc:sldLayoutChg>
        <pc:sldLayoutChg chg="add">
          <pc:chgData name="Rajan Sheth" userId="S::rajan.s@tridhyatech.com::941531c6-d0ad-4dda-91ea-1132b9611ceb" providerId="AD" clId="Web-{25C4810A-9605-F364-628A-4C1D5D381B67}" dt="2023-05-08T13:19:21.117" v="5"/>
          <pc:sldLayoutMkLst>
            <pc:docMk/>
            <pc:sldMasterMk cId="2460954070" sldId="2147483696"/>
            <pc:sldLayoutMk cId="2202905451" sldId="2147483706"/>
          </pc:sldLayoutMkLst>
        </pc:sldLayoutChg>
        <pc:sldLayoutChg chg="add">
          <pc:chgData name="Rajan Sheth" userId="S::rajan.s@tridhyatech.com::941531c6-d0ad-4dda-91ea-1132b9611ceb" providerId="AD" clId="Web-{25C4810A-9605-F364-628A-4C1D5D381B67}" dt="2023-05-08T13:19:21.117" v="5"/>
          <pc:sldLayoutMkLst>
            <pc:docMk/>
            <pc:sldMasterMk cId="2460954070" sldId="2147483696"/>
            <pc:sldLayoutMk cId="3479445657" sldId="2147483707"/>
          </pc:sldLayoutMkLst>
        </pc:sldLayoutChg>
      </pc:sldMasterChg>
    </pc:docChg>
  </pc:docChgLst>
  <pc:docChgLst>
    <pc:chgData name="Mahipalsinh Rana" userId="S::rana@tridhyatech.com::0152e85c-e017-4104-8566-35e63f17ac21" providerId="AD" clId="Web-{3D33BE47-0756-9DC2-F574-3EBF83207886}"/>
    <pc:docChg chg="addSld modSld">
      <pc:chgData name="Mahipalsinh Rana" userId="S::rana@tridhyatech.com::0152e85c-e017-4104-8566-35e63f17ac21" providerId="AD" clId="Web-{3D33BE47-0756-9DC2-F574-3EBF83207886}" dt="2023-05-10T13:17:57.918" v="57" actId="20577"/>
      <pc:docMkLst>
        <pc:docMk/>
      </pc:docMkLst>
      <pc:sldChg chg="addSp modSp">
        <pc:chgData name="Mahipalsinh Rana" userId="S::rana@tridhyatech.com::0152e85c-e017-4104-8566-35e63f17ac21" providerId="AD" clId="Web-{3D33BE47-0756-9DC2-F574-3EBF83207886}" dt="2023-05-10T13:17:57.918" v="57" actId="20577"/>
        <pc:sldMkLst>
          <pc:docMk/>
          <pc:sldMk cId="1858838366" sldId="287"/>
        </pc:sldMkLst>
        <pc:spChg chg="add mod">
          <ac:chgData name="Mahipalsinh Rana" userId="S::rana@tridhyatech.com::0152e85c-e017-4104-8566-35e63f17ac21" providerId="AD" clId="Web-{3D33BE47-0756-9DC2-F574-3EBF83207886}" dt="2023-05-10T13:17:57.918" v="57" actId="20577"/>
          <ac:spMkLst>
            <pc:docMk/>
            <pc:sldMk cId="1858838366" sldId="287"/>
            <ac:spMk id="3" creationId="{3D4C3FD1-870E-03AE-06E1-9C5F4918E649}"/>
          </ac:spMkLst>
        </pc:spChg>
      </pc:sldChg>
      <pc:sldChg chg="modSp">
        <pc:chgData name="Mahipalsinh Rana" userId="S::rana@tridhyatech.com::0152e85c-e017-4104-8566-35e63f17ac21" providerId="AD" clId="Web-{3D33BE47-0756-9DC2-F574-3EBF83207886}" dt="2023-05-10T12:24:34.498" v="12" actId="20577"/>
        <pc:sldMkLst>
          <pc:docMk/>
          <pc:sldMk cId="4124991219" sldId="307"/>
        </pc:sldMkLst>
        <pc:spChg chg="mod">
          <ac:chgData name="Mahipalsinh Rana" userId="S::rana@tridhyatech.com::0152e85c-e017-4104-8566-35e63f17ac21" providerId="AD" clId="Web-{3D33BE47-0756-9DC2-F574-3EBF83207886}" dt="2023-05-10T12:24:34.498" v="12" actId="20577"/>
          <ac:spMkLst>
            <pc:docMk/>
            <pc:sldMk cId="4124991219" sldId="307"/>
            <ac:spMk id="5" creationId="{A837AADD-C0CB-5624-4AB5-50D2132D2F86}"/>
          </ac:spMkLst>
        </pc:spChg>
      </pc:sldChg>
      <pc:sldChg chg="modSp">
        <pc:chgData name="Mahipalsinh Rana" userId="S::rana@tridhyatech.com::0152e85c-e017-4104-8566-35e63f17ac21" providerId="AD" clId="Web-{3D33BE47-0756-9DC2-F574-3EBF83207886}" dt="2023-05-10T13:17:04.791" v="39" actId="20577"/>
        <pc:sldMkLst>
          <pc:docMk/>
          <pc:sldMk cId="3285377283" sldId="310"/>
        </pc:sldMkLst>
        <pc:spChg chg="mod">
          <ac:chgData name="Mahipalsinh Rana" userId="S::rana@tridhyatech.com::0152e85c-e017-4104-8566-35e63f17ac21" providerId="AD" clId="Web-{3D33BE47-0756-9DC2-F574-3EBF83207886}" dt="2023-05-10T13:17:04.791" v="39" actId="20577"/>
          <ac:spMkLst>
            <pc:docMk/>
            <pc:sldMk cId="3285377283" sldId="310"/>
            <ac:spMk id="8" creationId="{6A366551-9950-5587-7471-6CD5DD000A0D}"/>
          </ac:spMkLst>
        </pc:spChg>
      </pc:sldChg>
      <pc:sldChg chg="modSp">
        <pc:chgData name="Mahipalsinh Rana" userId="S::rana@tridhyatech.com::0152e85c-e017-4104-8566-35e63f17ac21" providerId="AD" clId="Web-{3D33BE47-0756-9DC2-F574-3EBF83207886}" dt="2023-05-10T12:29:11.666" v="31" actId="20577"/>
        <pc:sldMkLst>
          <pc:docMk/>
          <pc:sldMk cId="1603971278" sldId="336"/>
        </pc:sldMkLst>
        <pc:spChg chg="mod">
          <ac:chgData name="Mahipalsinh Rana" userId="S::rana@tridhyatech.com::0152e85c-e017-4104-8566-35e63f17ac21" providerId="AD" clId="Web-{3D33BE47-0756-9DC2-F574-3EBF83207886}" dt="2023-05-10T12:29:11.666" v="31" actId="20577"/>
          <ac:spMkLst>
            <pc:docMk/>
            <pc:sldMk cId="1603971278" sldId="336"/>
            <ac:spMk id="12" creationId="{31A7CCCB-5805-8A93-8946-2508B85C962B}"/>
          </ac:spMkLst>
        </pc:spChg>
      </pc:sldChg>
      <pc:sldChg chg="modSp">
        <pc:chgData name="Mahipalsinh Rana" userId="S::rana@tridhyatech.com::0152e85c-e017-4104-8566-35e63f17ac21" providerId="AD" clId="Web-{3D33BE47-0756-9DC2-F574-3EBF83207886}" dt="2023-05-10T13:17:25.964" v="42" actId="20577"/>
        <pc:sldMkLst>
          <pc:docMk/>
          <pc:sldMk cId="3285536094" sldId="342"/>
        </pc:sldMkLst>
        <pc:spChg chg="mod">
          <ac:chgData name="Mahipalsinh Rana" userId="S::rana@tridhyatech.com::0152e85c-e017-4104-8566-35e63f17ac21" providerId="AD" clId="Web-{3D33BE47-0756-9DC2-F574-3EBF83207886}" dt="2023-05-10T13:17:25.964" v="42" actId="20577"/>
          <ac:spMkLst>
            <pc:docMk/>
            <pc:sldMk cId="3285536094" sldId="342"/>
            <ac:spMk id="8" creationId="{6A366551-9950-5587-7471-6CD5DD000A0D}"/>
          </ac:spMkLst>
        </pc:spChg>
      </pc:sldChg>
      <pc:sldChg chg="modSp add">
        <pc:chgData name="Mahipalsinh Rana" userId="S::rana@tridhyatech.com::0152e85c-e017-4104-8566-35e63f17ac21" providerId="AD" clId="Web-{3D33BE47-0756-9DC2-F574-3EBF83207886}" dt="2023-05-10T13:16:15.134" v="35" actId="20577"/>
        <pc:sldMkLst>
          <pc:docMk/>
          <pc:sldMk cId="3991292010" sldId="350"/>
        </pc:sldMkLst>
        <pc:spChg chg="mod">
          <ac:chgData name="Mahipalsinh Rana" userId="S::rana@tridhyatech.com::0152e85c-e017-4104-8566-35e63f17ac21" providerId="AD" clId="Web-{3D33BE47-0756-9DC2-F574-3EBF83207886}" dt="2023-05-10T13:16:15.134" v="35" actId="20577"/>
          <ac:spMkLst>
            <pc:docMk/>
            <pc:sldMk cId="3991292010" sldId="350"/>
            <ac:spMk id="8" creationId="{6A366551-9950-5587-7471-6CD5DD000A0D}"/>
          </ac:spMkLst>
        </pc:spChg>
      </pc:sldChg>
      <pc:sldChg chg="add">
        <pc:chgData name="Mahipalsinh Rana" userId="S::rana@tridhyatech.com::0152e85c-e017-4104-8566-35e63f17ac21" providerId="AD" clId="Web-{3D33BE47-0756-9DC2-F574-3EBF83207886}" dt="2023-05-10T13:15:56.930" v="33"/>
        <pc:sldMkLst>
          <pc:docMk/>
          <pc:sldMk cId="1063907477" sldId="351"/>
        </pc:sldMkLst>
      </pc:sldChg>
    </pc:docChg>
  </pc:docChgLst>
  <pc:docChgLst>
    <pc:chgData name="Rajan Sheth" userId="S::rajan.s@tridhyatech.com::941531c6-d0ad-4dda-91ea-1132b9611ceb" providerId="AD" clId="Web-{B2BB80FC-AAC0-1AFE-568A-8A50033ED77B}"/>
    <pc:docChg chg="modSld">
      <pc:chgData name="Rajan Sheth" userId="S::rajan.s@tridhyatech.com::941531c6-d0ad-4dda-91ea-1132b9611ceb" providerId="AD" clId="Web-{B2BB80FC-AAC0-1AFE-568A-8A50033ED77B}" dt="2023-04-19T14:22:54.953" v="18" actId="1076"/>
      <pc:docMkLst>
        <pc:docMk/>
      </pc:docMkLst>
      <pc:sldChg chg="modSp">
        <pc:chgData name="Rajan Sheth" userId="S::rajan.s@tridhyatech.com::941531c6-d0ad-4dda-91ea-1132b9611ceb" providerId="AD" clId="Web-{B2BB80FC-AAC0-1AFE-568A-8A50033ED77B}" dt="2023-04-19T14:22:54.953" v="18" actId="1076"/>
        <pc:sldMkLst>
          <pc:docMk/>
          <pc:sldMk cId="316710977" sldId="309"/>
        </pc:sldMkLst>
        <pc:spChg chg="mod">
          <ac:chgData name="Rajan Sheth" userId="S::rajan.s@tridhyatech.com::941531c6-d0ad-4dda-91ea-1132b9611ceb" providerId="AD" clId="Web-{B2BB80FC-AAC0-1AFE-568A-8A50033ED77B}" dt="2023-04-19T14:22:51.171" v="17" actId="20577"/>
          <ac:spMkLst>
            <pc:docMk/>
            <pc:sldMk cId="316710977" sldId="309"/>
            <ac:spMk id="74" creationId="{6662F4B6-9F31-CC3B-13F5-5D3A8944C800}"/>
          </ac:spMkLst>
        </pc:spChg>
        <pc:grpChg chg="mod">
          <ac:chgData name="Rajan Sheth" userId="S::rajan.s@tridhyatech.com::941531c6-d0ad-4dda-91ea-1132b9611ceb" providerId="AD" clId="Web-{B2BB80FC-AAC0-1AFE-568A-8A50033ED77B}" dt="2023-04-19T14:22:54.953" v="18" actId="1076"/>
          <ac:grpSpMkLst>
            <pc:docMk/>
            <pc:sldMk cId="316710977" sldId="309"/>
            <ac:grpSpMk id="5" creationId="{E6A529C9-243A-42B8-16B7-272AACC669F1}"/>
          </ac:grpSpMkLst>
        </pc:grpChg>
      </pc:sldChg>
      <pc:sldChg chg="modSp">
        <pc:chgData name="Rajan Sheth" userId="S::rajan.s@tridhyatech.com::941531c6-d0ad-4dda-91ea-1132b9611ceb" providerId="AD" clId="Web-{B2BB80FC-AAC0-1AFE-568A-8A50033ED77B}" dt="2023-04-19T14:22:32.327" v="12" actId="20577"/>
        <pc:sldMkLst>
          <pc:docMk/>
          <pc:sldMk cId="3285377283" sldId="310"/>
        </pc:sldMkLst>
        <pc:spChg chg="mod">
          <ac:chgData name="Rajan Sheth" userId="S::rajan.s@tridhyatech.com::941531c6-d0ad-4dda-91ea-1132b9611ceb" providerId="AD" clId="Web-{B2BB80FC-AAC0-1AFE-568A-8A50033ED77B}" dt="2023-04-19T14:22:32.327" v="12" actId="20577"/>
          <ac:spMkLst>
            <pc:docMk/>
            <pc:sldMk cId="3285377283" sldId="310"/>
            <ac:spMk id="8" creationId="{6A366551-9950-5587-7471-6CD5DD000A0D}"/>
          </ac:spMkLst>
        </pc:spChg>
      </pc:sldChg>
    </pc:docChg>
  </pc:docChgLst>
  <pc:docChgLst>
    <pc:chgData name="Rajan Sheth" userId="S::rajan.s@tridhyatech.com::941531c6-d0ad-4dda-91ea-1132b9611ceb" providerId="AD" clId="Web-{B772B9E9-E3C2-12EF-9658-C27645E4A585}"/>
    <pc:docChg chg="modSld">
      <pc:chgData name="Rajan Sheth" userId="S::rajan.s@tridhyatech.com::941531c6-d0ad-4dda-91ea-1132b9611ceb" providerId="AD" clId="Web-{B772B9E9-E3C2-12EF-9658-C27645E4A585}" dt="2023-05-09T09:44:00.104" v="263" actId="1076"/>
      <pc:docMkLst>
        <pc:docMk/>
      </pc:docMkLst>
      <pc:sldChg chg="addSp delSp modSp">
        <pc:chgData name="Rajan Sheth" userId="S::rajan.s@tridhyatech.com::941531c6-d0ad-4dda-91ea-1132b9611ceb" providerId="AD" clId="Web-{B772B9E9-E3C2-12EF-9658-C27645E4A585}" dt="2023-05-09T09:39:14.485" v="238" actId="1076"/>
        <pc:sldMkLst>
          <pc:docMk/>
          <pc:sldMk cId="4124991219" sldId="307"/>
        </pc:sldMkLst>
        <pc:spChg chg="mod">
          <ac:chgData name="Rajan Sheth" userId="S::rajan.s@tridhyatech.com::941531c6-d0ad-4dda-91ea-1132b9611ceb" providerId="AD" clId="Web-{B772B9E9-E3C2-12EF-9658-C27645E4A585}" dt="2023-05-09T09:39:06.891" v="236" actId="14100"/>
          <ac:spMkLst>
            <pc:docMk/>
            <pc:sldMk cId="4124991219" sldId="307"/>
            <ac:spMk id="5" creationId="{A837AADD-C0CB-5624-4AB5-50D2132D2F86}"/>
          </ac:spMkLst>
        </pc:spChg>
        <pc:spChg chg="mod">
          <ac:chgData name="Rajan Sheth" userId="S::rajan.s@tridhyatech.com::941531c6-d0ad-4dda-91ea-1132b9611ceb" providerId="AD" clId="Web-{B772B9E9-E3C2-12EF-9658-C27645E4A585}" dt="2023-05-09T09:25:01.782" v="120" actId="1076"/>
          <ac:spMkLst>
            <pc:docMk/>
            <pc:sldMk cId="4124991219" sldId="307"/>
            <ac:spMk id="15" creationId="{13FABEA6-8333-5F84-28EE-C0B225788CF0}"/>
          </ac:spMkLst>
        </pc:spChg>
        <pc:picChg chg="add mod">
          <ac:chgData name="Rajan Sheth" userId="S::rajan.s@tridhyatech.com::941531c6-d0ad-4dda-91ea-1132b9611ceb" providerId="AD" clId="Web-{B772B9E9-E3C2-12EF-9658-C27645E4A585}" dt="2023-05-09T09:39:14.485" v="238" actId="1076"/>
          <ac:picMkLst>
            <pc:docMk/>
            <pc:sldMk cId="4124991219" sldId="307"/>
            <ac:picMk id="2" creationId="{51ED69F9-3313-08CD-F25E-315341F5300F}"/>
          </ac:picMkLst>
        </pc:picChg>
        <pc:picChg chg="del">
          <ac:chgData name="Rajan Sheth" userId="S::rajan.s@tridhyatech.com::941531c6-d0ad-4dda-91ea-1132b9611ceb" providerId="AD" clId="Web-{B772B9E9-E3C2-12EF-9658-C27645E4A585}" dt="2023-05-09T09:12:07.505" v="34"/>
          <ac:picMkLst>
            <pc:docMk/>
            <pc:sldMk cId="4124991219" sldId="307"/>
            <ac:picMk id="6" creationId="{5BD41B7D-9696-F065-5B78-405CEA6465C2}"/>
          </ac:picMkLst>
        </pc:picChg>
      </pc:sldChg>
      <pc:sldChg chg="addSp delSp modSp">
        <pc:chgData name="Rajan Sheth" userId="S::rajan.s@tridhyatech.com::941531c6-d0ad-4dda-91ea-1132b9611ceb" providerId="AD" clId="Web-{B772B9E9-E3C2-12EF-9658-C27645E4A585}" dt="2023-05-09T09:35:55.165" v="129" actId="1076"/>
        <pc:sldMkLst>
          <pc:docMk/>
          <pc:sldMk cId="316710977" sldId="309"/>
        </pc:sldMkLst>
        <pc:grpChg chg="del">
          <ac:chgData name="Rajan Sheth" userId="S::rajan.s@tridhyatech.com::941531c6-d0ad-4dda-91ea-1132b9611ceb" providerId="AD" clId="Web-{B772B9E9-E3C2-12EF-9658-C27645E4A585}" dt="2023-05-09T09:07:01.197" v="20"/>
          <ac:grpSpMkLst>
            <pc:docMk/>
            <pc:sldMk cId="316710977" sldId="309"/>
            <ac:grpSpMk id="5" creationId="{E6A529C9-243A-42B8-16B7-272AACC669F1}"/>
          </ac:grpSpMkLst>
        </pc:grpChg>
        <pc:picChg chg="add del mod">
          <ac:chgData name="Rajan Sheth" userId="S::rajan.s@tridhyatech.com::941531c6-d0ad-4dda-91ea-1132b9611ceb" providerId="AD" clId="Web-{B772B9E9-E3C2-12EF-9658-C27645E4A585}" dt="2023-05-09T09:07:32.354" v="22"/>
          <ac:picMkLst>
            <pc:docMk/>
            <pc:sldMk cId="316710977" sldId="309"/>
            <ac:picMk id="2" creationId="{A289C62A-F1A6-7F97-82A0-6E6E8A363964}"/>
          </ac:picMkLst>
        </pc:picChg>
        <pc:picChg chg="del">
          <ac:chgData name="Rajan Sheth" userId="S::rajan.s@tridhyatech.com::941531c6-d0ad-4dda-91ea-1132b9611ceb" providerId="AD" clId="Web-{B772B9E9-E3C2-12EF-9658-C27645E4A585}" dt="2023-05-09T09:06:47.853" v="19"/>
          <ac:picMkLst>
            <pc:docMk/>
            <pc:sldMk cId="316710977" sldId="309"/>
            <ac:picMk id="6" creationId="{754CD569-1DC5-7CC6-C5DB-D1500DC39184}"/>
          </ac:picMkLst>
        </pc:picChg>
        <pc:picChg chg="add del mod">
          <ac:chgData name="Rajan Sheth" userId="S::rajan.s@tridhyatech.com::941531c6-d0ad-4dda-91ea-1132b9611ceb" providerId="AD" clId="Web-{B772B9E9-E3C2-12EF-9658-C27645E4A585}" dt="2023-05-09T09:35:38.618" v="123"/>
          <ac:picMkLst>
            <pc:docMk/>
            <pc:sldMk cId="316710977" sldId="309"/>
            <ac:picMk id="8" creationId="{3D55EFEF-E4D1-36A3-AAE2-9DFD56DBCBA2}"/>
          </ac:picMkLst>
        </pc:picChg>
        <pc:picChg chg="add del mod">
          <ac:chgData name="Rajan Sheth" userId="S::rajan.s@tridhyatech.com::941531c6-d0ad-4dda-91ea-1132b9611ceb" providerId="AD" clId="Web-{B772B9E9-E3C2-12EF-9658-C27645E4A585}" dt="2023-05-09T09:35:40.680" v="124"/>
          <ac:picMkLst>
            <pc:docMk/>
            <pc:sldMk cId="316710977" sldId="309"/>
            <ac:picMk id="11" creationId="{80B57D60-F96E-345B-2C3A-AFC982257AD3}"/>
          </ac:picMkLst>
        </pc:picChg>
        <pc:picChg chg="add mod">
          <ac:chgData name="Rajan Sheth" userId="S::rajan.s@tridhyatech.com::941531c6-d0ad-4dda-91ea-1132b9611ceb" providerId="AD" clId="Web-{B772B9E9-E3C2-12EF-9658-C27645E4A585}" dt="2023-05-09T09:35:55.165" v="129" actId="1076"/>
          <ac:picMkLst>
            <pc:docMk/>
            <pc:sldMk cId="316710977" sldId="309"/>
            <ac:picMk id="22" creationId="{A559F0F1-50BE-4469-E02F-28C2DB071174}"/>
          </ac:picMkLst>
        </pc:picChg>
      </pc:sldChg>
      <pc:sldChg chg="addSp delSp modSp">
        <pc:chgData name="Rajan Sheth" userId="S::rajan.s@tridhyatech.com::941531c6-d0ad-4dda-91ea-1132b9611ceb" providerId="AD" clId="Web-{B772B9E9-E3C2-12EF-9658-C27645E4A585}" dt="2023-05-09T09:44:00.104" v="263" actId="1076"/>
        <pc:sldMkLst>
          <pc:docMk/>
          <pc:sldMk cId="3715183193" sldId="344"/>
        </pc:sldMkLst>
        <pc:spChg chg="mod">
          <ac:chgData name="Rajan Sheth" userId="S::rajan.s@tridhyatech.com::941531c6-d0ad-4dda-91ea-1132b9611ceb" providerId="AD" clId="Web-{B772B9E9-E3C2-12EF-9658-C27645E4A585}" dt="2023-05-09T09:44:00.104" v="263" actId="1076"/>
          <ac:spMkLst>
            <pc:docMk/>
            <pc:sldMk cId="3715183193" sldId="344"/>
            <ac:spMk id="8" creationId="{6A366551-9950-5587-7471-6CD5DD000A0D}"/>
          </ac:spMkLst>
        </pc:spChg>
        <pc:picChg chg="add del mod">
          <ac:chgData name="Rajan Sheth" userId="S::rajan.s@tridhyatech.com::941531c6-d0ad-4dda-91ea-1132b9611ceb" providerId="AD" clId="Web-{B772B9E9-E3C2-12EF-9658-C27645E4A585}" dt="2023-05-09T09:43:38.385" v="259"/>
          <ac:picMkLst>
            <pc:docMk/>
            <pc:sldMk cId="3715183193" sldId="344"/>
            <ac:picMk id="5" creationId="{84360CAE-0485-DC55-2CDC-542EBECFEF5A}"/>
          </ac:picMkLst>
        </pc:picChg>
      </pc:sldChg>
    </pc:docChg>
  </pc:docChgLst>
  <pc:docChgLst>
    <pc:chgData name="Mahipalsinh Rana" userId="S::rana@tridhyatech.com::0152e85c-e017-4104-8566-35e63f17ac21" providerId="AD" clId="Web-{41DADD13-7569-9DD0-E6AA-66B7D448F4C4}"/>
    <pc:docChg chg="modSld">
      <pc:chgData name="Mahipalsinh Rana" userId="S::rana@tridhyatech.com::0152e85c-e017-4104-8566-35e63f17ac21" providerId="AD" clId="Web-{41DADD13-7569-9DD0-E6AA-66B7D448F4C4}" dt="2023-05-08T11:50:15.315" v="26" actId="20577"/>
      <pc:docMkLst>
        <pc:docMk/>
      </pc:docMkLst>
      <pc:sldChg chg="modSp">
        <pc:chgData name="Mahipalsinh Rana" userId="S::rana@tridhyatech.com::0152e85c-e017-4104-8566-35e63f17ac21" providerId="AD" clId="Web-{41DADD13-7569-9DD0-E6AA-66B7D448F4C4}" dt="2023-05-08T11:50:15.315" v="26" actId="20577"/>
        <pc:sldMkLst>
          <pc:docMk/>
          <pc:sldMk cId="4124991219" sldId="307"/>
        </pc:sldMkLst>
        <pc:spChg chg="mod">
          <ac:chgData name="Mahipalsinh Rana" userId="S::rana@tridhyatech.com::0152e85c-e017-4104-8566-35e63f17ac21" providerId="AD" clId="Web-{41DADD13-7569-9DD0-E6AA-66B7D448F4C4}" dt="2023-05-08T11:50:15.315" v="26" actId="20577"/>
          <ac:spMkLst>
            <pc:docMk/>
            <pc:sldMk cId="4124991219" sldId="307"/>
            <ac:spMk id="5" creationId="{A837AADD-C0CB-5624-4AB5-50D2132D2F86}"/>
          </ac:spMkLst>
        </pc:spChg>
      </pc:sldChg>
      <pc:sldChg chg="modSp">
        <pc:chgData name="Mahipalsinh Rana" userId="S::rana@tridhyatech.com::0152e85c-e017-4104-8566-35e63f17ac21" providerId="AD" clId="Web-{41DADD13-7569-9DD0-E6AA-66B7D448F4C4}" dt="2023-05-08T11:41:48.488" v="3" actId="20577"/>
        <pc:sldMkLst>
          <pc:docMk/>
          <pc:sldMk cId="3285377283" sldId="310"/>
        </pc:sldMkLst>
        <pc:spChg chg="mod">
          <ac:chgData name="Mahipalsinh Rana" userId="S::rana@tridhyatech.com::0152e85c-e017-4104-8566-35e63f17ac21" providerId="AD" clId="Web-{41DADD13-7569-9DD0-E6AA-66B7D448F4C4}" dt="2023-05-08T11:41:48.488" v="3" actId="20577"/>
          <ac:spMkLst>
            <pc:docMk/>
            <pc:sldMk cId="3285377283" sldId="310"/>
            <ac:spMk id="8" creationId="{6A366551-9950-5587-7471-6CD5DD000A0D}"/>
          </ac:spMkLst>
        </pc:spChg>
      </pc:sldChg>
      <pc:sldChg chg="modSp">
        <pc:chgData name="Mahipalsinh Rana" userId="S::rana@tridhyatech.com::0152e85c-e017-4104-8566-35e63f17ac21" providerId="AD" clId="Web-{41DADD13-7569-9DD0-E6AA-66B7D448F4C4}" dt="2023-05-08T11:22:13.612" v="1" actId="20577"/>
        <pc:sldMkLst>
          <pc:docMk/>
          <pc:sldMk cId="3658407854" sldId="328"/>
        </pc:sldMkLst>
        <pc:spChg chg="mod">
          <ac:chgData name="Mahipalsinh Rana" userId="S::rana@tridhyatech.com::0152e85c-e017-4104-8566-35e63f17ac21" providerId="AD" clId="Web-{41DADD13-7569-9DD0-E6AA-66B7D448F4C4}" dt="2023-05-08T11:22:13.612" v="1" actId="20577"/>
          <ac:spMkLst>
            <pc:docMk/>
            <pc:sldMk cId="3658407854" sldId="328"/>
            <ac:spMk id="8" creationId="{6A366551-9950-5587-7471-6CD5DD000A0D}"/>
          </ac:spMkLst>
        </pc:spChg>
      </pc:sldChg>
    </pc:docChg>
  </pc:docChgLst>
  <pc:docChgLst>
    <pc:chgData name="Rajan Sheth" userId="S::rajan.s@tridhyatech.com::941531c6-d0ad-4dda-91ea-1132b9611ceb" providerId="AD" clId="Web-{7C4A8429-8947-3A34-06A0-6FE2F40F6CE0}"/>
    <pc:docChg chg="modSld">
      <pc:chgData name="Rajan Sheth" userId="S::rajan.s@tridhyatech.com::941531c6-d0ad-4dda-91ea-1132b9611ceb" providerId="AD" clId="Web-{7C4A8429-8947-3A34-06A0-6FE2F40F6CE0}" dt="2023-05-10T06:13:29.447" v="0" actId="20577"/>
      <pc:docMkLst>
        <pc:docMk/>
      </pc:docMkLst>
      <pc:sldChg chg="modSp">
        <pc:chgData name="Rajan Sheth" userId="S::rajan.s@tridhyatech.com::941531c6-d0ad-4dda-91ea-1132b9611ceb" providerId="AD" clId="Web-{7C4A8429-8947-3A34-06A0-6FE2F40F6CE0}" dt="2023-05-10T06:13:29.447" v="0" actId="20577"/>
        <pc:sldMkLst>
          <pc:docMk/>
          <pc:sldMk cId="695580132" sldId="311"/>
        </pc:sldMkLst>
        <pc:spChg chg="mod">
          <ac:chgData name="Rajan Sheth" userId="S::rajan.s@tridhyatech.com::941531c6-d0ad-4dda-91ea-1132b9611ceb" providerId="AD" clId="Web-{7C4A8429-8947-3A34-06A0-6FE2F40F6CE0}" dt="2023-05-10T06:13:29.447" v="0" actId="20577"/>
          <ac:spMkLst>
            <pc:docMk/>
            <pc:sldMk cId="695580132" sldId="311"/>
            <ac:spMk id="8" creationId="{6A366551-9950-5587-7471-6CD5DD000A0D}"/>
          </ac:spMkLst>
        </pc:spChg>
      </pc:sldChg>
    </pc:docChg>
  </pc:docChgLst>
  <pc:docChgLst>
    <pc:chgData name="Rajan Sheth" userId="S::rajan.s@tridhyatech.com::941531c6-d0ad-4dda-91ea-1132b9611ceb" providerId="AD" clId="Web-{E503572A-C990-1977-9AED-A4B3CF286B3B}"/>
    <pc:docChg chg="modSld">
      <pc:chgData name="Rajan Sheth" userId="S::rajan.s@tridhyatech.com::941531c6-d0ad-4dda-91ea-1132b9611ceb" providerId="AD" clId="Web-{E503572A-C990-1977-9AED-A4B3CF286B3B}" dt="2023-05-09T14:17:42.281" v="50"/>
      <pc:docMkLst>
        <pc:docMk/>
      </pc:docMkLst>
      <pc:sldChg chg="addSp delSp modSp">
        <pc:chgData name="Rajan Sheth" userId="S::rajan.s@tridhyatech.com::941531c6-d0ad-4dda-91ea-1132b9611ceb" providerId="AD" clId="Web-{E503572A-C990-1977-9AED-A4B3CF286B3B}" dt="2023-05-09T10:16:18.680" v="8"/>
        <pc:sldMkLst>
          <pc:docMk/>
          <pc:sldMk cId="94770968" sldId="263"/>
        </pc:sldMkLst>
        <pc:spChg chg="del">
          <ac:chgData name="Rajan Sheth" userId="S::rajan.s@tridhyatech.com::941531c6-d0ad-4dda-91ea-1132b9611ceb" providerId="AD" clId="Web-{E503572A-C990-1977-9AED-A4B3CF286B3B}" dt="2023-05-09T10:16:15.774" v="7"/>
          <ac:spMkLst>
            <pc:docMk/>
            <pc:sldMk cId="94770968" sldId="263"/>
            <ac:spMk id="4" creationId="{A41D7FA7-96D2-B645-382B-72D75B3CF226}"/>
          </ac:spMkLst>
        </pc:spChg>
        <pc:spChg chg="add mod">
          <ac:chgData name="Rajan Sheth" userId="S::rajan.s@tridhyatech.com::941531c6-d0ad-4dda-91ea-1132b9611ceb" providerId="AD" clId="Web-{E503572A-C990-1977-9AED-A4B3CF286B3B}" dt="2023-05-09T10:16:18.680" v="8"/>
          <ac:spMkLst>
            <pc:docMk/>
            <pc:sldMk cId="94770968" sldId="263"/>
            <ac:spMk id="5" creationId="{40594D3B-EE7A-613B-20D0-F54B624E441C}"/>
          </ac:spMkLst>
        </pc:spChg>
      </pc:sldChg>
      <pc:sldChg chg="addSp delSp modSp">
        <pc:chgData name="Rajan Sheth" userId="S::rajan.s@tridhyatech.com::941531c6-d0ad-4dda-91ea-1132b9611ceb" providerId="AD" clId="Web-{E503572A-C990-1977-9AED-A4B3CF286B3B}" dt="2023-05-09T10:16:29.649" v="10"/>
        <pc:sldMkLst>
          <pc:docMk/>
          <pc:sldMk cId="2186782204" sldId="264"/>
        </pc:sldMkLst>
        <pc:spChg chg="add mod">
          <ac:chgData name="Rajan Sheth" userId="S::rajan.s@tridhyatech.com::941531c6-d0ad-4dda-91ea-1132b9611ceb" providerId="AD" clId="Web-{E503572A-C990-1977-9AED-A4B3CF286B3B}" dt="2023-05-09T10:16:29.649" v="10"/>
          <ac:spMkLst>
            <pc:docMk/>
            <pc:sldMk cId="2186782204" sldId="264"/>
            <ac:spMk id="8" creationId="{7E9FB05F-374D-17A1-E04F-67D27542329B}"/>
          </ac:spMkLst>
        </pc:spChg>
        <pc:spChg chg="del">
          <ac:chgData name="Rajan Sheth" userId="S::rajan.s@tridhyatech.com::941531c6-d0ad-4dda-91ea-1132b9611ceb" providerId="AD" clId="Web-{E503572A-C990-1977-9AED-A4B3CF286B3B}" dt="2023-05-09T10:16:29.571" v="9"/>
          <ac:spMkLst>
            <pc:docMk/>
            <pc:sldMk cId="2186782204" sldId="264"/>
            <ac:spMk id="11" creationId="{E11EF23C-B60D-FCE9-3588-CF8334E130A5}"/>
          </ac:spMkLst>
        </pc:spChg>
      </pc:sldChg>
      <pc:sldChg chg="addSp modSp">
        <pc:chgData name="Rajan Sheth" userId="S::rajan.s@tridhyatech.com::941531c6-d0ad-4dda-91ea-1132b9611ceb" providerId="AD" clId="Web-{E503572A-C990-1977-9AED-A4B3CF286B3B}" dt="2023-05-09T10:18:38.761" v="45"/>
        <pc:sldMkLst>
          <pc:docMk/>
          <pc:sldMk cId="1858838366" sldId="287"/>
        </pc:sldMkLst>
        <pc:spChg chg="add mod">
          <ac:chgData name="Rajan Sheth" userId="S::rajan.s@tridhyatech.com::941531c6-d0ad-4dda-91ea-1132b9611ceb" providerId="AD" clId="Web-{E503572A-C990-1977-9AED-A4B3CF286B3B}" dt="2023-05-09T10:18:38.761" v="45"/>
          <ac:spMkLst>
            <pc:docMk/>
            <pc:sldMk cId="1858838366" sldId="287"/>
            <ac:spMk id="6" creationId="{C4EB4902-5379-0D28-85A3-E99DA43B4FD7}"/>
          </ac:spMkLst>
        </pc:spChg>
      </pc:sldChg>
      <pc:sldChg chg="addSp modSp">
        <pc:chgData name="Rajan Sheth" userId="S::rajan.s@tridhyatech.com::941531c6-d0ad-4dda-91ea-1132b9611ceb" providerId="AD" clId="Web-{E503572A-C990-1977-9AED-A4B3CF286B3B}" dt="2023-05-09T10:18:11.870" v="33"/>
        <pc:sldMkLst>
          <pc:docMk/>
          <pc:sldMk cId="2176339466" sldId="299"/>
        </pc:sldMkLst>
        <pc:spChg chg="add mod">
          <ac:chgData name="Rajan Sheth" userId="S::rajan.s@tridhyatech.com::941531c6-d0ad-4dda-91ea-1132b9611ceb" providerId="AD" clId="Web-{E503572A-C990-1977-9AED-A4B3CF286B3B}" dt="2023-05-09T10:18:11.870" v="33"/>
          <ac:spMkLst>
            <pc:docMk/>
            <pc:sldMk cId="2176339466" sldId="299"/>
            <ac:spMk id="5" creationId="{D10151F4-0451-E2E4-1C13-9581576C5A60}"/>
          </ac:spMkLst>
        </pc:spChg>
      </pc:sldChg>
      <pc:sldChg chg="addSp delSp modSp">
        <pc:chgData name="Rajan Sheth" userId="S::rajan.s@tridhyatech.com::941531c6-d0ad-4dda-91ea-1132b9611ceb" providerId="AD" clId="Web-{E503572A-C990-1977-9AED-A4B3CF286B3B}" dt="2023-05-09T10:17:33.385" v="24"/>
        <pc:sldMkLst>
          <pc:docMk/>
          <pc:sldMk cId="1718251144" sldId="300"/>
        </pc:sldMkLst>
        <pc:spChg chg="add mod">
          <ac:chgData name="Rajan Sheth" userId="S::rajan.s@tridhyatech.com::941531c6-d0ad-4dda-91ea-1132b9611ceb" providerId="AD" clId="Web-{E503572A-C990-1977-9AED-A4B3CF286B3B}" dt="2023-05-09T10:17:33.385" v="24"/>
          <ac:spMkLst>
            <pc:docMk/>
            <pc:sldMk cId="1718251144" sldId="300"/>
            <ac:spMk id="6" creationId="{AC639336-D6BC-F0E0-E5B9-0C07B885EE22}"/>
          </ac:spMkLst>
        </pc:spChg>
        <pc:spChg chg="del">
          <ac:chgData name="Rajan Sheth" userId="S::rajan.s@tridhyatech.com::941531c6-d0ad-4dda-91ea-1132b9611ceb" providerId="AD" clId="Web-{E503572A-C990-1977-9AED-A4B3CF286B3B}" dt="2023-05-09T10:17:32.916" v="23"/>
          <ac:spMkLst>
            <pc:docMk/>
            <pc:sldMk cId="1718251144" sldId="300"/>
            <ac:spMk id="8" creationId="{6C8D8544-C1F6-53E0-E2EC-1B7001BFE164}"/>
          </ac:spMkLst>
        </pc:spChg>
      </pc:sldChg>
      <pc:sldChg chg="addSp modSp">
        <pc:chgData name="Rajan Sheth" userId="S::rajan.s@tridhyatech.com::941531c6-d0ad-4dda-91ea-1132b9611ceb" providerId="AD" clId="Web-{E503572A-C990-1977-9AED-A4B3CF286B3B}" dt="2023-05-09T14:14:27.403" v="47" actId="14100"/>
        <pc:sldMkLst>
          <pc:docMk/>
          <pc:sldMk cId="4124991219" sldId="307"/>
        </pc:sldMkLst>
        <pc:spChg chg="mod">
          <ac:chgData name="Rajan Sheth" userId="S::rajan.s@tridhyatech.com::941531c6-d0ad-4dda-91ea-1132b9611ceb" providerId="AD" clId="Web-{E503572A-C990-1977-9AED-A4B3CF286B3B}" dt="2023-05-09T14:14:27.403" v="47" actId="14100"/>
          <ac:spMkLst>
            <pc:docMk/>
            <pc:sldMk cId="4124991219" sldId="307"/>
            <ac:spMk id="5" creationId="{A837AADD-C0CB-5624-4AB5-50D2132D2F86}"/>
          </ac:spMkLst>
        </pc:spChg>
        <pc:spChg chg="add mod">
          <ac:chgData name="Rajan Sheth" userId="S::rajan.s@tridhyatech.com::941531c6-d0ad-4dda-91ea-1132b9611ceb" providerId="AD" clId="Web-{E503572A-C990-1977-9AED-A4B3CF286B3B}" dt="2023-05-09T10:17:58.323" v="30"/>
          <ac:spMkLst>
            <pc:docMk/>
            <pc:sldMk cId="4124991219" sldId="307"/>
            <ac:spMk id="8" creationId="{7FF8A740-6CAB-9C99-492A-9CBA30FF41F1}"/>
          </ac:spMkLst>
        </pc:spChg>
      </pc:sldChg>
      <pc:sldChg chg="addSp modSp">
        <pc:chgData name="Rajan Sheth" userId="S::rajan.s@tridhyatech.com::941531c6-d0ad-4dda-91ea-1132b9611ceb" providerId="AD" clId="Web-{E503572A-C990-1977-9AED-A4B3CF286B3B}" dt="2023-05-09T10:18:07.479" v="32" actId="14100"/>
        <pc:sldMkLst>
          <pc:docMk/>
          <pc:sldMk cId="316710977" sldId="309"/>
        </pc:sldMkLst>
        <pc:spChg chg="add mod">
          <ac:chgData name="Rajan Sheth" userId="S::rajan.s@tridhyatech.com::941531c6-d0ad-4dda-91ea-1132b9611ceb" providerId="AD" clId="Web-{E503572A-C990-1977-9AED-A4B3CF286B3B}" dt="2023-05-09T10:18:01.495" v="31"/>
          <ac:spMkLst>
            <pc:docMk/>
            <pc:sldMk cId="316710977" sldId="309"/>
            <ac:spMk id="5" creationId="{5A9D4381-F802-D413-A5CC-F83F681862A1}"/>
          </ac:spMkLst>
        </pc:spChg>
        <pc:picChg chg="mod">
          <ac:chgData name="Rajan Sheth" userId="S::rajan.s@tridhyatech.com::941531c6-d0ad-4dda-91ea-1132b9611ceb" providerId="AD" clId="Web-{E503572A-C990-1977-9AED-A4B3CF286B3B}" dt="2023-05-09T10:18:07.479" v="32" actId="14100"/>
          <ac:picMkLst>
            <pc:docMk/>
            <pc:sldMk cId="316710977" sldId="309"/>
            <ac:picMk id="22" creationId="{A559F0F1-50BE-4469-E02F-28C2DB071174}"/>
          </ac:picMkLst>
        </pc:picChg>
      </pc:sldChg>
      <pc:sldChg chg="addSp modSp">
        <pc:chgData name="Rajan Sheth" userId="S::rajan.s@tridhyatech.com::941531c6-d0ad-4dda-91ea-1132b9611ceb" providerId="AD" clId="Web-{E503572A-C990-1977-9AED-A4B3CF286B3B}" dt="2023-05-09T10:18:28.792" v="41"/>
        <pc:sldMkLst>
          <pc:docMk/>
          <pc:sldMk cId="3285377283" sldId="310"/>
        </pc:sldMkLst>
        <pc:spChg chg="add mod">
          <ac:chgData name="Rajan Sheth" userId="S::rajan.s@tridhyatech.com::941531c6-d0ad-4dda-91ea-1132b9611ceb" providerId="AD" clId="Web-{E503572A-C990-1977-9AED-A4B3CF286B3B}" dt="2023-05-09T10:18:28.792" v="41"/>
          <ac:spMkLst>
            <pc:docMk/>
            <pc:sldMk cId="3285377283" sldId="310"/>
            <ac:spMk id="6" creationId="{2DC23EEC-0B24-B9F4-E8A6-72A8C7C21B8F}"/>
          </ac:spMkLst>
        </pc:spChg>
      </pc:sldChg>
      <pc:sldChg chg="addSp modSp">
        <pc:chgData name="Rajan Sheth" userId="S::rajan.s@tridhyatech.com::941531c6-d0ad-4dda-91ea-1132b9611ceb" providerId="AD" clId="Web-{E503572A-C990-1977-9AED-A4B3CF286B3B}" dt="2023-05-09T10:18:36.823" v="44"/>
        <pc:sldMkLst>
          <pc:docMk/>
          <pc:sldMk cId="695580132" sldId="311"/>
        </pc:sldMkLst>
        <pc:spChg chg="add mod">
          <ac:chgData name="Rajan Sheth" userId="S::rajan.s@tridhyatech.com::941531c6-d0ad-4dda-91ea-1132b9611ceb" providerId="AD" clId="Web-{E503572A-C990-1977-9AED-A4B3CF286B3B}" dt="2023-05-09T10:18:36.823" v="44"/>
          <ac:spMkLst>
            <pc:docMk/>
            <pc:sldMk cId="695580132" sldId="311"/>
            <ac:spMk id="6" creationId="{58F01CBC-68C0-DE64-F478-509A99060BCD}"/>
          </ac:spMkLst>
        </pc:spChg>
      </pc:sldChg>
      <pc:sldChg chg="addSp modSp">
        <pc:chgData name="Rajan Sheth" userId="S::rajan.s@tridhyatech.com::941531c6-d0ad-4dda-91ea-1132b9611ceb" providerId="AD" clId="Web-{E503572A-C990-1977-9AED-A4B3CF286B3B}" dt="2023-05-09T10:17:55.666" v="29"/>
        <pc:sldMkLst>
          <pc:docMk/>
          <pc:sldMk cId="3318755186" sldId="314"/>
        </pc:sldMkLst>
        <pc:spChg chg="add mod">
          <ac:chgData name="Rajan Sheth" userId="S::rajan.s@tridhyatech.com::941531c6-d0ad-4dda-91ea-1132b9611ceb" providerId="AD" clId="Web-{E503572A-C990-1977-9AED-A4B3CF286B3B}" dt="2023-05-09T10:17:55.666" v="29"/>
          <ac:spMkLst>
            <pc:docMk/>
            <pc:sldMk cId="3318755186" sldId="314"/>
            <ac:spMk id="5" creationId="{CBBEC528-F0FD-DE51-25C6-11C791F4356D}"/>
          </ac:spMkLst>
        </pc:spChg>
      </pc:sldChg>
      <pc:sldChg chg="addSp modSp">
        <pc:chgData name="Rajan Sheth" userId="S::rajan.s@tridhyatech.com::941531c6-d0ad-4dda-91ea-1132b9611ceb" providerId="AD" clId="Web-{E503572A-C990-1977-9AED-A4B3CF286B3B}" dt="2023-05-09T10:18:26.917" v="40"/>
        <pc:sldMkLst>
          <pc:docMk/>
          <pc:sldMk cId="2110340992" sldId="316"/>
        </pc:sldMkLst>
        <pc:spChg chg="add mod">
          <ac:chgData name="Rajan Sheth" userId="S::rajan.s@tridhyatech.com::941531c6-d0ad-4dda-91ea-1132b9611ceb" providerId="AD" clId="Web-{E503572A-C990-1977-9AED-A4B3CF286B3B}" dt="2023-05-09T10:18:26.917" v="40"/>
          <ac:spMkLst>
            <pc:docMk/>
            <pc:sldMk cId="2110340992" sldId="316"/>
            <ac:spMk id="5" creationId="{54DCF59A-3939-8BC5-8C46-83E5CFBB4BA0}"/>
          </ac:spMkLst>
        </pc:spChg>
      </pc:sldChg>
      <pc:sldChg chg="addSp delSp modSp">
        <pc:chgData name="Rajan Sheth" userId="S::rajan.s@tridhyatech.com::941531c6-d0ad-4dda-91ea-1132b9611ceb" providerId="AD" clId="Web-{E503572A-C990-1977-9AED-A4B3CF286B3B}" dt="2023-05-09T10:17:40.979" v="26"/>
        <pc:sldMkLst>
          <pc:docMk/>
          <pc:sldMk cId="934858698" sldId="317"/>
        </pc:sldMkLst>
        <pc:spChg chg="del">
          <ac:chgData name="Rajan Sheth" userId="S::rajan.s@tridhyatech.com::941531c6-d0ad-4dda-91ea-1132b9611ceb" providerId="AD" clId="Web-{E503572A-C990-1977-9AED-A4B3CF286B3B}" dt="2023-05-09T10:17:40.885" v="25"/>
          <ac:spMkLst>
            <pc:docMk/>
            <pc:sldMk cId="934858698" sldId="317"/>
            <ac:spMk id="5" creationId="{42486481-4A53-07E5-ED31-580635AE402C}"/>
          </ac:spMkLst>
        </pc:spChg>
        <pc:spChg chg="add mod">
          <ac:chgData name="Rajan Sheth" userId="S::rajan.s@tridhyatech.com::941531c6-d0ad-4dda-91ea-1132b9611ceb" providerId="AD" clId="Web-{E503572A-C990-1977-9AED-A4B3CF286B3B}" dt="2023-05-09T10:17:40.979" v="26"/>
          <ac:spMkLst>
            <pc:docMk/>
            <pc:sldMk cId="934858698" sldId="317"/>
            <ac:spMk id="6" creationId="{0D525B69-9CDD-3FB4-A87A-98B305527F9C}"/>
          </ac:spMkLst>
        </pc:spChg>
      </pc:sldChg>
      <pc:sldChg chg="addSp delSp modSp">
        <pc:chgData name="Rajan Sheth" userId="S::rajan.s@tridhyatech.com::941531c6-d0ad-4dda-91ea-1132b9611ceb" providerId="AD" clId="Web-{E503572A-C990-1977-9AED-A4B3CF286B3B}" dt="2023-05-09T10:17:51.979" v="28"/>
        <pc:sldMkLst>
          <pc:docMk/>
          <pc:sldMk cId="4103580013" sldId="318"/>
        </pc:sldMkLst>
        <pc:spChg chg="del">
          <ac:chgData name="Rajan Sheth" userId="S::rajan.s@tridhyatech.com::941531c6-d0ad-4dda-91ea-1132b9611ceb" providerId="AD" clId="Web-{E503572A-C990-1977-9AED-A4B3CF286B3B}" dt="2023-05-09T10:17:49.213" v="27"/>
          <ac:spMkLst>
            <pc:docMk/>
            <pc:sldMk cId="4103580013" sldId="318"/>
            <ac:spMk id="5" creationId="{196F5580-F0BF-E524-AB06-2D539FEFA1E5}"/>
          </ac:spMkLst>
        </pc:spChg>
        <pc:spChg chg="add mod">
          <ac:chgData name="Rajan Sheth" userId="S::rajan.s@tridhyatech.com::941531c6-d0ad-4dda-91ea-1132b9611ceb" providerId="AD" clId="Web-{E503572A-C990-1977-9AED-A4B3CF286B3B}" dt="2023-05-09T10:17:51.979" v="28"/>
          <ac:spMkLst>
            <pc:docMk/>
            <pc:sldMk cId="4103580013" sldId="318"/>
            <ac:spMk id="6" creationId="{40836D60-AC87-1550-073B-2E06ADCD750E}"/>
          </ac:spMkLst>
        </pc:spChg>
      </pc:sldChg>
      <pc:sldChg chg="addSp delSp modSp">
        <pc:chgData name="Rajan Sheth" userId="S::rajan.s@tridhyatech.com::941531c6-d0ad-4dda-91ea-1132b9611ceb" providerId="AD" clId="Web-{E503572A-C990-1977-9AED-A4B3CF286B3B}" dt="2023-05-09T10:17:04.244" v="20"/>
        <pc:sldMkLst>
          <pc:docMk/>
          <pc:sldMk cId="4166793761" sldId="319"/>
        </pc:sldMkLst>
        <pc:spChg chg="del">
          <ac:chgData name="Rajan Sheth" userId="S::rajan.s@tridhyatech.com::941531c6-d0ad-4dda-91ea-1132b9611ceb" providerId="AD" clId="Web-{E503572A-C990-1977-9AED-A4B3CF286B3B}" dt="2023-05-09T10:17:02.915" v="19"/>
          <ac:spMkLst>
            <pc:docMk/>
            <pc:sldMk cId="4166793761" sldId="319"/>
            <ac:spMk id="5" creationId="{CF990E7C-F9FC-4FB2-75A1-EB65DE1EEACF}"/>
          </ac:spMkLst>
        </pc:spChg>
        <pc:spChg chg="add mod">
          <ac:chgData name="Rajan Sheth" userId="S::rajan.s@tridhyatech.com::941531c6-d0ad-4dda-91ea-1132b9611ceb" providerId="AD" clId="Web-{E503572A-C990-1977-9AED-A4B3CF286B3B}" dt="2023-05-09T10:17:04.244" v="20"/>
          <ac:spMkLst>
            <pc:docMk/>
            <pc:sldMk cId="4166793761" sldId="319"/>
            <ac:spMk id="6" creationId="{459C5BD2-4013-6418-14DB-A91AB2AB905C}"/>
          </ac:spMkLst>
        </pc:spChg>
      </pc:sldChg>
      <pc:sldChg chg="addSp delSp modSp">
        <pc:chgData name="Rajan Sheth" userId="S::rajan.s@tridhyatech.com::941531c6-d0ad-4dda-91ea-1132b9611ceb" providerId="AD" clId="Web-{E503572A-C990-1977-9AED-A4B3CF286B3B}" dt="2023-05-09T10:17:19.775" v="22"/>
        <pc:sldMkLst>
          <pc:docMk/>
          <pc:sldMk cId="4269614428" sldId="320"/>
        </pc:sldMkLst>
        <pc:spChg chg="del">
          <ac:chgData name="Rajan Sheth" userId="S::rajan.s@tridhyatech.com::941531c6-d0ad-4dda-91ea-1132b9611ceb" providerId="AD" clId="Web-{E503572A-C990-1977-9AED-A4B3CF286B3B}" dt="2023-05-09T10:17:18.806" v="21"/>
          <ac:spMkLst>
            <pc:docMk/>
            <pc:sldMk cId="4269614428" sldId="320"/>
            <ac:spMk id="5" creationId="{40EDDD72-4550-E925-A24F-E7969DA3839D}"/>
          </ac:spMkLst>
        </pc:spChg>
        <pc:spChg chg="add mod">
          <ac:chgData name="Rajan Sheth" userId="S::rajan.s@tridhyatech.com::941531c6-d0ad-4dda-91ea-1132b9611ceb" providerId="AD" clId="Web-{E503572A-C990-1977-9AED-A4B3CF286B3B}" dt="2023-05-09T10:17:19.775" v="22"/>
          <ac:spMkLst>
            <pc:docMk/>
            <pc:sldMk cId="4269614428" sldId="320"/>
            <ac:spMk id="6" creationId="{2E5E8462-E00E-4F72-932E-6FCC10A2061E}"/>
          </ac:spMkLst>
        </pc:spChg>
      </pc:sldChg>
      <pc:sldChg chg="addSp delSp modSp">
        <pc:chgData name="Rajan Sheth" userId="S::rajan.s@tridhyatech.com::941531c6-d0ad-4dda-91ea-1132b9611ceb" providerId="AD" clId="Web-{E503572A-C990-1977-9AED-A4B3CF286B3B}" dt="2023-05-09T10:16:36.618" v="12"/>
        <pc:sldMkLst>
          <pc:docMk/>
          <pc:sldMk cId="640304116" sldId="321"/>
        </pc:sldMkLst>
        <pc:spChg chg="del">
          <ac:chgData name="Rajan Sheth" userId="S::rajan.s@tridhyatech.com::941531c6-d0ad-4dda-91ea-1132b9611ceb" providerId="AD" clId="Web-{E503572A-C990-1977-9AED-A4B3CF286B3B}" dt="2023-05-09T10:16:35.509" v="11"/>
          <ac:spMkLst>
            <pc:docMk/>
            <pc:sldMk cId="640304116" sldId="321"/>
            <ac:spMk id="5" creationId="{9DC0A61F-8681-2355-2427-98DD72696234}"/>
          </ac:spMkLst>
        </pc:spChg>
        <pc:spChg chg="add mod">
          <ac:chgData name="Rajan Sheth" userId="S::rajan.s@tridhyatech.com::941531c6-d0ad-4dda-91ea-1132b9611ceb" providerId="AD" clId="Web-{E503572A-C990-1977-9AED-A4B3CF286B3B}" dt="2023-05-09T10:16:36.618" v="12"/>
          <ac:spMkLst>
            <pc:docMk/>
            <pc:sldMk cId="640304116" sldId="321"/>
            <ac:spMk id="6" creationId="{F604E217-200C-6161-704F-E40BF1587C70}"/>
          </ac:spMkLst>
        </pc:spChg>
      </pc:sldChg>
      <pc:sldChg chg="addSp delSp modSp">
        <pc:chgData name="Rajan Sheth" userId="S::rajan.s@tridhyatech.com::941531c6-d0ad-4dda-91ea-1132b9611ceb" providerId="AD" clId="Web-{E503572A-C990-1977-9AED-A4B3CF286B3B}" dt="2023-05-09T10:16:44.868" v="14"/>
        <pc:sldMkLst>
          <pc:docMk/>
          <pc:sldMk cId="2369321663" sldId="322"/>
        </pc:sldMkLst>
        <pc:spChg chg="del">
          <ac:chgData name="Rajan Sheth" userId="S::rajan.s@tridhyatech.com::941531c6-d0ad-4dda-91ea-1132b9611ceb" providerId="AD" clId="Web-{E503572A-C990-1977-9AED-A4B3CF286B3B}" dt="2023-05-09T10:16:43.728" v="13"/>
          <ac:spMkLst>
            <pc:docMk/>
            <pc:sldMk cId="2369321663" sldId="322"/>
            <ac:spMk id="5" creationId="{ACF7C60F-0656-37A5-42AC-9981EBA7724E}"/>
          </ac:spMkLst>
        </pc:spChg>
        <pc:spChg chg="add mod">
          <ac:chgData name="Rajan Sheth" userId="S::rajan.s@tridhyatech.com::941531c6-d0ad-4dda-91ea-1132b9611ceb" providerId="AD" clId="Web-{E503572A-C990-1977-9AED-A4B3CF286B3B}" dt="2023-05-09T10:16:44.868" v="14"/>
          <ac:spMkLst>
            <pc:docMk/>
            <pc:sldMk cId="2369321663" sldId="322"/>
            <ac:spMk id="6" creationId="{CE7B46A9-067F-D78D-F7BD-14E37F67C601}"/>
          </ac:spMkLst>
        </pc:spChg>
      </pc:sldChg>
      <pc:sldChg chg="addSp delSp modSp">
        <pc:chgData name="Rajan Sheth" userId="S::rajan.s@tridhyatech.com::941531c6-d0ad-4dda-91ea-1132b9611ceb" providerId="AD" clId="Web-{E503572A-C990-1977-9AED-A4B3CF286B3B}" dt="2023-05-09T10:16:51.056" v="16"/>
        <pc:sldMkLst>
          <pc:docMk/>
          <pc:sldMk cId="3819251791" sldId="324"/>
        </pc:sldMkLst>
        <pc:spChg chg="add mod">
          <ac:chgData name="Rajan Sheth" userId="S::rajan.s@tridhyatech.com::941531c6-d0ad-4dda-91ea-1132b9611ceb" providerId="AD" clId="Web-{E503572A-C990-1977-9AED-A4B3CF286B3B}" dt="2023-05-09T10:16:51.056" v="16"/>
          <ac:spMkLst>
            <pc:docMk/>
            <pc:sldMk cId="3819251791" sldId="324"/>
            <ac:spMk id="5" creationId="{E9E4B2D2-645F-999F-4F5D-5DF0D974880E}"/>
          </ac:spMkLst>
        </pc:spChg>
        <pc:spChg chg="del">
          <ac:chgData name="Rajan Sheth" userId="S::rajan.s@tridhyatech.com::941531c6-d0ad-4dda-91ea-1132b9611ceb" providerId="AD" clId="Web-{E503572A-C990-1977-9AED-A4B3CF286B3B}" dt="2023-05-09T10:16:49.634" v="15"/>
          <ac:spMkLst>
            <pc:docMk/>
            <pc:sldMk cId="3819251791" sldId="324"/>
            <ac:spMk id="6" creationId="{3B0D2A93-D725-D10F-2907-C61A2524CC41}"/>
          </ac:spMkLst>
        </pc:spChg>
      </pc:sldChg>
      <pc:sldChg chg="addSp modSp">
        <pc:chgData name="Rajan Sheth" userId="S::rajan.s@tridhyatech.com::941531c6-d0ad-4dda-91ea-1132b9611ceb" providerId="AD" clId="Web-{E503572A-C990-1977-9AED-A4B3CF286B3B}" dt="2023-05-09T10:18:14.698" v="34"/>
        <pc:sldMkLst>
          <pc:docMk/>
          <pc:sldMk cId="3658407854" sldId="328"/>
        </pc:sldMkLst>
        <pc:spChg chg="add mod">
          <ac:chgData name="Rajan Sheth" userId="S::rajan.s@tridhyatech.com::941531c6-d0ad-4dda-91ea-1132b9611ceb" providerId="AD" clId="Web-{E503572A-C990-1977-9AED-A4B3CF286B3B}" dt="2023-05-09T10:18:14.698" v="34"/>
          <ac:spMkLst>
            <pc:docMk/>
            <pc:sldMk cId="3658407854" sldId="328"/>
            <ac:spMk id="6" creationId="{1EE4113F-3A37-8D28-0DE2-785333BD3F9F}"/>
          </ac:spMkLst>
        </pc:spChg>
      </pc:sldChg>
      <pc:sldChg chg="addSp modSp">
        <pc:chgData name="Rajan Sheth" userId="S::rajan.s@tridhyatech.com::941531c6-d0ad-4dda-91ea-1132b9611ceb" providerId="AD" clId="Web-{E503572A-C990-1977-9AED-A4B3CF286B3B}" dt="2023-05-09T10:18:22.823" v="38"/>
        <pc:sldMkLst>
          <pc:docMk/>
          <pc:sldMk cId="2747192293" sldId="329"/>
        </pc:sldMkLst>
        <pc:spChg chg="add mod">
          <ac:chgData name="Rajan Sheth" userId="S::rajan.s@tridhyatech.com::941531c6-d0ad-4dda-91ea-1132b9611ceb" providerId="AD" clId="Web-{E503572A-C990-1977-9AED-A4B3CF286B3B}" dt="2023-05-09T10:18:22.823" v="38"/>
          <ac:spMkLst>
            <pc:docMk/>
            <pc:sldMk cId="2747192293" sldId="329"/>
            <ac:spMk id="5" creationId="{BF1672A0-E90C-229A-3F2F-FD9EBFD1FC10}"/>
          </ac:spMkLst>
        </pc:spChg>
      </pc:sldChg>
      <pc:sldChg chg="addSp modSp">
        <pc:chgData name="Rajan Sheth" userId="S::rajan.s@tridhyatech.com::941531c6-d0ad-4dda-91ea-1132b9611ceb" providerId="AD" clId="Web-{E503572A-C990-1977-9AED-A4B3CF286B3B}" dt="2023-05-09T10:18:32.386" v="42"/>
        <pc:sldMkLst>
          <pc:docMk/>
          <pc:sldMk cId="1298738045" sldId="330"/>
        </pc:sldMkLst>
        <pc:spChg chg="add mod">
          <ac:chgData name="Rajan Sheth" userId="S::rajan.s@tridhyatech.com::941531c6-d0ad-4dda-91ea-1132b9611ceb" providerId="AD" clId="Web-{E503572A-C990-1977-9AED-A4B3CF286B3B}" dt="2023-05-09T10:18:32.386" v="42"/>
          <ac:spMkLst>
            <pc:docMk/>
            <pc:sldMk cId="1298738045" sldId="330"/>
            <ac:spMk id="6" creationId="{43A62119-6646-1CAA-4805-C82516BA5C7B}"/>
          </ac:spMkLst>
        </pc:spChg>
      </pc:sldChg>
      <pc:sldChg chg="addSp modSp">
        <pc:chgData name="Rajan Sheth" userId="S::rajan.s@tridhyatech.com::941531c6-d0ad-4dda-91ea-1132b9611ceb" providerId="AD" clId="Web-{E503572A-C990-1977-9AED-A4B3CF286B3B}" dt="2023-05-09T10:15:46.148" v="0"/>
        <pc:sldMkLst>
          <pc:docMk/>
          <pc:sldMk cId="1603971278" sldId="336"/>
        </pc:sldMkLst>
        <pc:spChg chg="add mod">
          <ac:chgData name="Rajan Sheth" userId="S::rajan.s@tridhyatech.com::941531c6-d0ad-4dda-91ea-1132b9611ceb" providerId="AD" clId="Web-{E503572A-C990-1977-9AED-A4B3CF286B3B}" dt="2023-05-09T10:15:46.148" v="0"/>
          <ac:spMkLst>
            <pc:docMk/>
            <pc:sldMk cId="1603971278" sldId="336"/>
            <ac:spMk id="5" creationId="{FA5F25CB-D516-737B-7BF4-2555A26369E6}"/>
          </ac:spMkLst>
        </pc:spChg>
      </pc:sldChg>
      <pc:sldChg chg="addSp delSp modSp">
        <pc:chgData name="Rajan Sheth" userId="S::rajan.s@tridhyatech.com::941531c6-d0ad-4dda-91ea-1132b9611ceb" providerId="AD" clId="Web-{E503572A-C990-1977-9AED-A4B3CF286B3B}" dt="2023-05-09T10:16:56.618" v="18"/>
        <pc:sldMkLst>
          <pc:docMk/>
          <pc:sldMk cId="1893342328" sldId="337"/>
        </pc:sldMkLst>
        <pc:spChg chg="add mod">
          <ac:chgData name="Rajan Sheth" userId="S::rajan.s@tridhyatech.com::941531c6-d0ad-4dda-91ea-1132b9611ceb" providerId="AD" clId="Web-{E503572A-C990-1977-9AED-A4B3CF286B3B}" dt="2023-05-09T10:16:56.618" v="18"/>
          <ac:spMkLst>
            <pc:docMk/>
            <pc:sldMk cId="1893342328" sldId="337"/>
            <ac:spMk id="5" creationId="{A0E8AD44-163E-EEEC-8007-C5C670AF1994}"/>
          </ac:spMkLst>
        </pc:spChg>
        <pc:spChg chg="del">
          <ac:chgData name="Rajan Sheth" userId="S::rajan.s@tridhyatech.com::941531c6-d0ad-4dda-91ea-1132b9611ceb" providerId="AD" clId="Web-{E503572A-C990-1977-9AED-A4B3CF286B3B}" dt="2023-05-09T10:16:55.400" v="17"/>
          <ac:spMkLst>
            <pc:docMk/>
            <pc:sldMk cId="1893342328" sldId="337"/>
            <ac:spMk id="6" creationId="{3B0D2A93-D725-D10F-2907-C61A2524CC41}"/>
          </ac:spMkLst>
        </pc:spChg>
      </pc:sldChg>
      <pc:sldChg chg="addSp delSp modSp">
        <pc:chgData name="Rajan Sheth" userId="S::rajan.s@tridhyatech.com::941531c6-d0ad-4dda-91ea-1132b9611ceb" providerId="AD" clId="Web-{E503572A-C990-1977-9AED-A4B3CF286B3B}" dt="2023-05-09T14:17:12.843" v="48" actId="14100"/>
        <pc:sldMkLst>
          <pc:docMk/>
          <pc:sldMk cId="4220474018" sldId="340"/>
        </pc:sldMkLst>
        <pc:spChg chg="add del mod">
          <ac:chgData name="Rajan Sheth" userId="S::rajan.s@tridhyatech.com::941531c6-d0ad-4dda-91ea-1132b9611ceb" providerId="AD" clId="Web-{E503572A-C990-1977-9AED-A4B3CF286B3B}" dt="2023-05-09T10:15:59.024" v="2"/>
          <ac:spMkLst>
            <pc:docMk/>
            <pc:sldMk cId="4220474018" sldId="340"/>
            <ac:spMk id="7" creationId="{F4CBBDA8-0957-90D8-199E-041A85686700}"/>
          </ac:spMkLst>
        </pc:spChg>
        <pc:spChg chg="add mod">
          <ac:chgData name="Rajan Sheth" userId="S::rajan.s@tridhyatech.com::941531c6-d0ad-4dda-91ea-1132b9611ceb" providerId="AD" clId="Web-{E503572A-C990-1977-9AED-A4B3CF286B3B}" dt="2023-05-09T10:16:03.789" v="4"/>
          <ac:spMkLst>
            <pc:docMk/>
            <pc:sldMk cId="4220474018" sldId="340"/>
            <ac:spMk id="9" creationId="{5A0F2A6C-A7C0-DF4D-B032-9E07FD852DCA}"/>
          </ac:spMkLst>
        </pc:spChg>
        <pc:spChg chg="add del">
          <ac:chgData name="Rajan Sheth" userId="S::rajan.s@tridhyatech.com::941531c6-d0ad-4dda-91ea-1132b9611ceb" providerId="AD" clId="Web-{E503572A-C990-1977-9AED-A4B3CF286B3B}" dt="2023-05-09T10:16:09.133" v="6"/>
          <ac:spMkLst>
            <pc:docMk/>
            <pc:sldMk cId="4220474018" sldId="340"/>
            <ac:spMk id="14" creationId="{14198ACB-D900-B464-CDED-EB714C9C92DF}"/>
          </ac:spMkLst>
        </pc:spChg>
        <pc:spChg chg="del">
          <ac:chgData name="Rajan Sheth" userId="S::rajan.s@tridhyatech.com::941531c6-d0ad-4dda-91ea-1132b9611ceb" providerId="AD" clId="Web-{E503572A-C990-1977-9AED-A4B3CF286B3B}" dt="2023-05-09T10:16:00.571" v="3"/>
          <ac:spMkLst>
            <pc:docMk/>
            <pc:sldMk cId="4220474018" sldId="340"/>
            <ac:spMk id="67" creationId="{97588D71-9A54-FFF4-48AE-0369894C2DE2}"/>
          </ac:spMkLst>
        </pc:spChg>
        <pc:spChg chg="mod">
          <ac:chgData name="Rajan Sheth" userId="S::rajan.s@tridhyatech.com::941531c6-d0ad-4dda-91ea-1132b9611ceb" providerId="AD" clId="Web-{E503572A-C990-1977-9AED-A4B3CF286B3B}" dt="2023-05-09T14:17:12.843" v="48" actId="14100"/>
          <ac:spMkLst>
            <pc:docMk/>
            <pc:sldMk cId="4220474018" sldId="340"/>
            <ac:spMk id="88" creationId="{234548B3-07A4-D232-5CAA-AC786CD1C510}"/>
          </ac:spMkLst>
        </pc:spChg>
      </pc:sldChg>
      <pc:sldChg chg="addSp modSp mod modClrScheme chgLayout">
        <pc:chgData name="Rajan Sheth" userId="S::rajan.s@tridhyatech.com::941531c6-d0ad-4dda-91ea-1132b9611ceb" providerId="AD" clId="Web-{E503572A-C990-1977-9AED-A4B3CF286B3B}" dt="2023-05-09T14:17:42.281" v="50"/>
        <pc:sldMkLst>
          <pc:docMk/>
          <pc:sldMk cId="2412566693" sldId="341"/>
        </pc:sldMkLst>
        <pc:spChg chg="add mod ord">
          <ac:chgData name="Rajan Sheth" userId="S::rajan.s@tridhyatech.com::941531c6-d0ad-4dda-91ea-1132b9611ceb" providerId="AD" clId="Web-{E503572A-C990-1977-9AED-A4B3CF286B3B}" dt="2023-05-09T14:17:42.281" v="50"/>
          <ac:spMkLst>
            <pc:docMk/>
            <pc:sldMk cId="2412566693" sldId="341"/>
            <ac:spMk id="4" creationId="{75686833-7877-1C77-9E5B-8F88A68B1F2E}"/>
          </ac:spMkLst>
        </pc:spChg>
        <pc:spChg chg="mod ord">
          <ac:chgData name="Rajan Sheth" userId="S::rajan.s@tridhyatech.com::941531c6-d0ad-4dda-91ea-1132b9611ceb" providerId="AD" clId="Web-{E503572A-C990-1977-9AED-A4B3CF286B3B}" dt="2023-05-09T14:17:42.281" v="50"/>
          <ac:spMkLst>
            <pc:docMk/>
            <pc:sldMk cId="2412566693" sldId="341"/>
            <ac:spMk id="6" creationId="{BB467904-6CF6-DE66-174B-4CC78A8279B9}"/>
          </ac:spMkLst>
        </pc:spChg>
        <pc:spChg chg="mod">
          <ac:chgData name="Rajan Sheth" userId="S::rajan.s@tridhyatech.com::941531c6-d0ad-4dda-91ea-1132b9611ceb" providerId="AD" clId="Web-{E503572A-C990-1977-9AED-A4B3CF286B3B}" dt="2023-05-09T14:17:24.905" v="49" actId="14100"/>
          <ac:spMkLst>
            <pc:docMk/>
            <pc:sldMk cId="2412566693" sldId="341"/>
            <ac:spMk id="31" creationId="{99632CB3-2AB9-3F6A-9C92-14CE1BFAF18D}"/>
          </ac:spMkLst>
        </pc:spChg>
        <pc:spChg chg="add mod ord">
          <ac:chgData name="Rajan Sheth" userId="S::rajan.s@tridhyatech.com::941531c6-d0ad-4dda-91ea-1132b9611ceb" providerId="AD" clId="Web-{E503572A-C990-1977-9AED-A4B3CF286B3B}" dt="2023-05-09T14:17:42.281" v="50"/>
          <ac:spMkLst>
            <pc:docMk/>
            <pc:sldMk cId="2412566693" sldId="341"/>
            <ac:spMk id="32" creationId="{DFFE81B1-6BD0-563A-1784-D665A0889EA9}"/>
          </ac:spMkLst>
        </pc:spChg>
      </pc:sldChg>
      <pc:sldChg chg="addSp modSp">
        <pc:chgData name="Rajan Sheth" userId="S::rajan.s@tridhyatech.com::941531c6-d0ad-4dda-91ea-1132b9611ceb" providerId="AD" clId="Web-{E503572A-C990-1977-9AED-A4B3CF286B3B}" dt="2023-05-09T10:18:35.167" v="43"/>
        <pc:sldMkLst>
          <pc:docMk/>
          <pc:sldMk cId="3285536094" sldId="342"/>
        </pc:sldMkLst>
        <pc:spChg chg="add mod">
          <ac:chgData name="Rajan Sheth" userId="S::rajan.s@tridhyatech.com::941531c6-d0ad-4dda-91ea-1132b9611ceb" providerId="AD" clId="Web-{E503572A-C990-1977-9AED-A4B3CF286B3B}" dt="2023-05-09T10:18:35.167" v="43"/>
          <ac:spMkLst>
            <pc:docMk/>
            <pc:sldMk cId="3285536094" sldId="342"/>
            <ac:spMk id="6" creationId="{28392AE6-CA83-E6BF-609E-65BAEA648FB7}"/>
          </ac:spMkLst>
        </pc:spChg>
      </pc:sldChg>
      <pc:sldChg chg="addSp modSp">
        <pc:chgData name="Rajan Sheth" userId="S::rajan.s@tridhyatech.com::941531c6-d0ad-4dda-91ea-1132b9611ceb" providerId="AD" clId="Web-{E503572A-C990-1977-9AED-A4B3CF286B3B}" dt="2023-05-09T10:18:25.151" v="39"/>
        <pc:sldMkLst>
          <pc:docMk/>
          <pc:sldMk cId="2509544687" sldId="343"/>
        </pc:sldMkLst>
        <pc:spChg chg="add mod">
          <ac:chgData name="Rajan Sheth" userId="S::rajan.s@tridhyatech.com::941531c6-d0ad-4dda-91ea-1132b9611ceb" providerId="AD" clId="Web-{E503572A-C990-1977-9AED-A4B3CF286B3B}" dt="2023-05-09T10:18:25.151" v="39"/>
          <ac:spMkLst>
            <pc:docMk/>
            <pc:sldMk cId="2509544687" sldId="343"/>
            <ac:spMk id="6" creationId="{203AF943-6239-4D40-9AA1-1811E7C82093}"/>
          </ac:spMkLst>
        </pc:spChg>
      </pc:sldChg>
      <pc:sldChg chg="addSp modSp">
        <pc:chgData name="Rajan Sheth" userId="S::rajan.s@tridhyatech.com::941531c6-d0ad-4dda-91ea-1132b9611ceb" providerId="AD" clId="Web-{E503572A-C990-1977-9AED-A4B3CF286B3B}" dt="2023-05-09T10:18:16.479" v="35"/>
        <pc:sldMkLst>
          <pc:docMk/>
          <pc:sldMk cId="3715183193" sldId="344"/>
        </pc:sldMkLst>
        <pc:spChg chg="add mod">
          <ac:chgData name="Rajan Sheth" userId="S::rajan.s@tridhyatech.com::941531c6-d0ad-4dda-91ea-1132b9611ceb" providerId="AD" clId="Web-{E503572A-C990-1977-9AED-A4B3CF286B3B}" dt="2023-05-09T10:18:16.479" v="35"/>
          <ac:spMkLst>
            <pc:docMk/>
            <pc:sldMk cId="3715183193" sldId="344"/>
            <ac:spMk id="6" creationId="{7795D2E2-E770-DF08-4F2C-52C7636E13E6}"/>
          </ac:spMkLst>
        </pc:spChg>
      </pc:sldChg>
      <pc:sldChg chg="addSp modSp">
        <pc:chgData name="Rajan Sheth" userId="S::rajan.s@tridhyatech.com::941531c6-d0ad-4dda-91ea-1132b9611ceb" providerId="AD" clId="Web-{E503572A-C990-1977-9AED-A4B3CF286B3B}" dt="2023-05-09T10:18:18.542" v="36"/>
        <pc:sldMkLst>
          <pc:docMk/>
          <pc:sldMk cId="2924776486" sldId="345"/>
        </pc:sldMkLst>
        <pc:spChg chg="add mod">
          <ac:chgData name="Rajan Sheth" userId="S::rajan.s@tridhyatech.com::941531c6-d0ad-4dda-91ea-1132b9611ceb" providerId="AD" clId="Web-{E503572A-C990-1977-9AED-A4B3CF286B3B}" dt="2023-05-09T10:18:18.542" v="36"/>
          <ac:spMkLst>
            <pc:docMk/>
            <pc:sldMk cId="2924776486" sldId="345"/>
            <ac:spMk id="6" creationId="{7646FC61-9316-7D4D-56C9-DACB5D42129D}"/>
          </ac:spMkLst>
        </pc:spChg>
      </pc:sldChg>
      <pc:sldChg chg="addSp modSp">
        <pc:chgData name="Rajan Sheth" userId="S::rajan.s@tridhyatech.com::941531c6-d0ad-4dda-91ea-1132b9611ceb" providerId="AD" clId="Web-{E503572A-C990-1977-9AED-A4B3CF286B3B}" dt="2023-05-09T10:18:22.183" v="37"/>
        <pc:sldMkLst>
          <pc:docMk/>
          <pc:sldMk cId="1152587416" sldId="346"/>
        </pc:sldMkLst>
        <pc:spChg chg="add mod">
          <ac:chgData name="Rajan Sheth" userId="S::rajan.s@tridhyatech.com::941531c6-d0ad-4dda-91ea-1132b9611ceb" providerId="AD" clId="Web-{E503572A-C990-1977-9AED-A4B3CF286B3B}" dt="2023-05-09T10:18:22.183" v="37"/>
          <ac:spMkLst>
            <pc:docMk/>
            <pc:sldMk cId="1152587416" sldId="346"/>
            <ac:spMk id="6" creationId="{858278EC-514C-64B1-D072-1371CA355284}"/>
          </ac:spMkLst>
        </pc:spChg>
      </pc:sldChg>
    </pc:docChg>
  </pc:docChgLst>
  <pc:docChgLst>
    <pc:chgData name="Rajan Sheth" userId="S::rajan.s@tridhyatech.com::941531c6-d0ad-4dda-91ea-1132b9611ceb" providerId="AD" clId="Web-{35EC29F8-9406-7F05-DFE1-45F8EB188868}"/>
    <pc:docChg chg="addSld delSld modSld">
      <pc:chgData name="Rajan Sheth" userId="S::rajan.s@tridhyatech.com::941531c6-d0ad-4dda-91ea-1132b9611ceb" providerId="AD" clId="Web-{35EC29F8-9406-7F05-DFE1-45F8EB188868}" dt="2023-04-19T11:39:34.064" v="249" actId="1076"/>
      <pc:docMkLst>
        <pc:docMk/>
      </pc:docMkLst>
      <pc:sldChg chg="modSp">
        <pc:chgData name="Rajan Sheth" userId="S::rajan.s@tridhyatech.com::941531c6-d0ad-4dda-91ea-1132b9611ceb" providerId="AD" clId="Web-{35EC29F8-9406-7F05-DFE1-45F8EB188868}" dt="2023-04-19T11:32:07.720" v="207" actId="20577"/>
        <pc:sldMkLst>
          <pc:docMk/>
          <pc:sldMk cId="1858838366" sldId="287"/>
        </pc:sldMkLst>
        <pc:spChg chg="mod">
          <ac:chgData name="Rajan Sheth" userId="S::rajan.s@tridhyatech.com::941531c6-d0ad-4dda-91ea-1132b9611ceb" providerId="AD" clId="Web-{35EC29F8-9406-7F05-DFE1-45F8EB188868}" dt="2023-04-19T11:32:07.720" v="207" actId="20577"/>
          <ac:spMkLst>
            <pc:docMk/>
            <pc:sldMk cId="1858838366" sldId="287"/>
            <ac:spMk id="5" creationId="{367DABE6-A107-44A5-F9BE-A66736C75981}"/>
          </ac:spMkLst>
        </pc:spChg>
      </pc:sldChg>
      <pc:sldChg chg="modSp">
        <pc:chgData name="Rajan Sheth" userId="S::rajan.s@tridhyatech.com::941531c6-d0ad-4dda-91ea-1132b9611ceb" providerId="AD" clId="Web-{35EC29F8-9406-7F05-DFE1-45F8EB188868}" dt="2023-04-19T11:21:52.761" v="51" actId="20577"/>
        <pc:sldMkLst>
          <pc:docMk/>
          <pc:sldMk cId="1718251144" sldId="300"/>
        </pc:sldMkLst>
        <pc:spChg chg="mod">
          <ac:chgData name="Rajan Sheth" userId="S::rajan.s@tridhyatech.com::941531c6-d0ad-4dda-91ea-1132b9611ceb" providerId="AD" clId="Web-{35EC29F8-9406-7F05-DFE1-45F8EB188868}" dt="2023-04-19T11:21:52.761" v="51" actId="20577"/>
          <ac:spMkLst>
            <pc:docMk/>
            <pc:sldMk cId="1718251144" sldId="300"/>
            <ac:spMk id="11" creationId="{C513B37D-74A7-5A27-5168-4F32FE804D14}"/>
          </ac:spMkLst>
        </pc:spChg>
      </pc:sldChg>
      <pc:sldChg chg="modSp">
        <pc:chgData name="Rajan Sheth" userId="S::rajan.s@tridhyatech.com::941531c6-d0ad-4dda-91ea-1132b9611ceb" providerId="AD" clId="Web-{35EC29F8-9406-7F05-DFE1-45F8EB188868}" dt="2023-04-19T11:39:34.064" v="249" actId="1076"/>
        <pc:sldMkLst>
          <pc:docMk/>
          <pc:sldMk cId="316710977" sldId="309"/>
        </pc:sldMkLst>
        <pc:grpChg chg="mod">
          <ac:chgData name="Rajan Sheth" userId="S::rajan.s@tridhyatech.com::941531c6-d0ad-4dda-91ea-1132b9611ceb" providerId="AD" clId="Web-{35EC29F8-9406-7F05-DFE1-45F8EB188868}" dt="2023-04-19T11:39:34.064" v="249" actId="1076"/>
          <ac:grpSpMkLst>
            <pc:docMk/>
            <pc:sldMk cId="316710977" sldId="309"/>
            <ac:grpSpMk id="5" creationId="{E6A529C9-243A-42B8-16B7-272AACC669F1}"/>
          </ac:grpSpMkLst>
        </pc:grpChg>
        <pc:picChg chg="mod">
          <ac:chgData name="Rajan Sheth" userId="S::rajan.s@tridhyatech.com::941531c6-d0ad-4dda-91ea-1132b9611ceb" providerId="AD" clId="Web-{35EC29F8-9406-7F05-DFE1-45F8EB188868}" dt="2023-04-19T11:39:33.908" v="248" actId="1076"/>
          <ac:picMkLst>
            <pc:docMk/>
            <pc:sldMk cId="316710977" sldId="309"/>
            <ac:picMk id="6" creationId="{754CD569-1DC5-7CC6-C5DB-D1500DC39184}"/>
          </ac:picMkLst>
        </pc:picChg>
      </pc:sldChg>
      <pc:sldChg chg="modSp">
        <pc:chgData name="Rajan Sheth" userId="S::rajan.s@tridhyatech.com::941531c6-d0ad-4dda-91ea-1132b9611ceb" providerId="AD" clId="Web-{35EC29F8-9406-7F05-DFE1-45F8EB188868}" dt="2023-04-19T11:37:35.388" v="231" actId="20577"/>
        <pc:sldMkLst>
          <pc:docMk/>
          <pc:sldMk cId="695580132" sldId="311"/>
        </pc:sldMkLst>
        <pc:spChg chg="mod">
          <ac:chgData name="Rajan Sheth" userId="S::rajan.s@tridhyatech.com::941531c6-d0ad-4dda-91ea-1132b9611ceb" providerId="AD" clId="Web-{35EC29F8-9406-7F05-DFE1-45F8EB188868}" dt="2023-04-19T11:37:35.388" v="231" actId="20577"/>
          <ac:spMkLst>
            <pc:docMk/>
            <pc:sldMk cId="695580132" sldId="311"/>
            <ac:spMk id="8" creationId="{6A366551-9950-5587-7471-6CD5DD000A0D}"/>
          </ac:spMkLst>
        </pc:spChg>
      </pc:sldChg>
      <pc:sldChg chg="modSp">
        <pc:chgData name="Rajan Sheth" userId="S::rajan.s@tridhyatech.com::941531c6-d0ad-4dda-91ea-1132b9611ceb" providerId="AD" clId="Web-{35EC29F8-9406-7F05-DFE1-45F8EB188868}" dt="2023-04-19T11:22:17.465" v="54" actId="1076"/>
        <pc:sldMkLst>
          <pc:docMk/>
          <pc:sldMk cId="934858698" sldId="317"/>
        </pc:sldMkLst>
        <pc:spChg chg="mod">
          <ac:chgData name="Rajan Sheth" userId="S::rajan.s@tridhyatech.com::941531c6-d0ad-4dda-91ea-1132b9611ceb" providerId="AD" clId="Web-{35EC29F8-9406-7F05-DFE1-45F8EB188868}" dt="2023-04-19T11:22:17.465" v="54" actId="1076"/>
          <ac:spMkLst>
            <pc:docMk/>
            <pc:sldMk cId="934858698" sldId="317"/>
            <ac:spMk id="11" creationId="{C513B37D-74A7-5A27-5168-4F32FE804D14}"/>
          </ac:spMkLst>
        </pc:spChg>
      </pc:sldChg>
      <pc:sldChg chg="modSp">
        <pc:chgData name="Rajan Sheth" userId="S::rajan.s@tridhyatech.com::941531c6-d0ad-4dda-91ea-1132b9611ceb" providerId="AD" clId="Web-{35EC29F8-9406-7F05-DFE1-45F8EB188868}" dt="2023-04-19T11:22:30.402" v="56" actId="20577"/>
        <pc:sldMkLst>
          <pc:docMk/>
          <pc:sldMk cId="4103580013" sldId="318"/>
        </pc:sldMkLst>
        <pc:spChg chg="mod">
          <ac:chgData name="Rajan Sheth" userId="S::rajan.s@tridhyatech.com::941531c6-d0ad-4dda-91ea-1132b9611ceb" providerId="AD" clId="Web-{35EC29F8-9406-7F05-DFE1-45F8EB188868}" dt="2023-04-19T11:22:30.402" v="56" actId="20577"/>
          <ac:spMkLst>
            <pc:docMk/>
            <pc:sldMk cId="4103580013" sldId="318"/>
            <ac:spMk id="11" creationId="{C513B37D-74A7-5A27-5168-4F32FE804D14}"/>
          </ac:spMkLst>
        </pc:spChg>
      </pc:sldChg>
      <pc:sldChg chg="modSp">
        <pc:chgData name="Rajan Sheth" userId="S::rajan.s@tridhyatech.com::941531c6-d0ad-4dda-91ea-1132b9611ceb" providerId="AD" clId="Web-{35EC29F8-9406-7F05-DFE1-45F8EB188868}" dt="2023-04-19T11:19:46.522" v="49" actId="20577"/>
        <pc:sldMkLst>
          <pc:docMk/>
          <pc:sldMk cId="4269614428" sldId="320"/>
        </pc:sldMkLst>
        <pc:spChg chg="mod">
          <ac:chgData name="Rajan Sheth" userId="S::rajan.s@tridhyatech.com::941531c6-d0ad-4dda-91ea-1132b9611ceb" providerId="AD" clId="Web-{35EC29F8-9406-7F05-DFE1-45F8EB188868}" dt="2023-04-19T11:19:46.522" v="49" actId="20577"/>
          <ac:spMkLst>
            <pc:docMk/>
            <pc:sldMk cId="4269614428" sldId="320"/>
            <ac:spMk id="11" creationId="{C513B37D-74A7-5A27-5168-4F32FE804D14}"/>
          </ac:spMkLst>
        </pc:spChg>
      </pc:sldChg>
      <pc:sldChg chg="modSp">
        <pc:chgData name="Rajan Sheth" userId="S::rajan.s@tridhyatech.com::941531c6-d0ad-4dda-91ea-1132b9611ceb" providerId="AD" clId="Web-{35EC29F8-9406-7F05-DFE1-45F8EB188868}" dt="2023-04-19T11:11:17.879" v="8" actId="20577"/>
        <pc:sldMkLst>
          <pc:docMk/>
          <pc:sldMk cId="2369321663" sldId="322"/>
        </pc:sldMkLst>
        <pc:spChg chg="mod">
          <ac:chgData name="Rajan Sheth" userId="S::rajan.s@tridhyatech.com::941531c6-d0ad-4dda-91ea-1132b9611ceb" providerId="AD" clId="Web-{35EC29F8-9406-7F05-DFE1-45F8EB188868}" dt="2023-04-19T11:11:17.879" v="8" actId="20577"/>
          <ac:spMkLst>
            <pc:docMk/>
            <pc:sldMk cId="2369321663" sldId="322"/>
            <ac:spMk id="11" creationId="{C513B37D-74A7-5A27-5168-4F32FE804D14}"/>
          </ac:spMkLst>
        </pc:spChg>
      </pc:sldChg>
      <pc:sldChg chg="modSp">
        <pc:chgData name="Rajan Sheth" userId="S::rajan.s@tridhyatech.com::941531c6-d0ad-4dda-91ea-1132b9611ceb" providerId="AD" clId="Web-{35EC29F8-9406-7F05-DFE1-45F8EB188868}" dt="2023-04-19T11:13:10.398" v="19" actId="20577"/>
        <pc:sldMkLst>
          <pc:docMk/>
          <pc:sldMk cId="3819251791" sldId="324"/>
        </pc:sldMkLst>
        <pc:spChg chg="mod">
          <ac:chgData name="Rajan Sheth" userId="S::rajan.s@tridhyatech.com::941531c6-d0ad-4dda-91ea-1132b9611ceb" providerId="AD" clId="Web-{35EC29F8-9406-7F05-DFE1-45F8EB188868}" dt="2023-04-19T11:13:10.398" v="19" actId="20577"/>
          <ac:spMkLst>
            <pc:docMk/>
            <pc:sldMk cId="3819251791" sldId="324"/>
            <ac:spMk id="11" creationId="{C513B37D-74A7-5A27-5168-4F32FE804D14}"/>
          </ac:spMkLst>
        </pc:spChg>
      </pc:sldChg>
      <pc:sldChg chg="modSp">
        <pc:chgData name="Rajan Sheth" userId="S::rajan.s@tridhyatech.com::941531c6-d0ad-4dda-91ea-1132b9611ceb" providerId="AD" clId="Web-{35EC29F8-9406-7F05-DFE1-45F8EB188868}" dt="2023-04-19T11:36:51.277" v="228" actId="14100"/>
        <pc:sldMkLst>
          <pc:docMk/>
          <pc:sldMk cId="2747192293" sldId="329"/>
        </pc:sldMkLst>
        <pc:spChg chg="mod">
          <ac:chgData name="Rajan Sheth" userId="S::rajan.s@tridhyatech.com::941531c6-d0ad-4dda-91ea-1132b9611ceb" providerId="AD" clId="Web-{35EC29F8-9406-7F05-DFE1-45F8EB188868}" dt="2023-04-19T11:31:21.406" v="194"/>
          <ac:spMkLst>
            <pc:docMk/>
            <pc:sldMk cId="2747192293" sldId="329"/>
            <ac:spMk id="6" creationId="{08CA2219-D28B-CBBF-6262-EE0153183299}"/>
          </ac:spMkLst>
        </pc:spChg>
        <pc:spChg chg="mod">
          <ac:chgData name="Rajan Sheth" userId="S::rajan.s@tridhyatech.com::941531c6-d0ad-4dda-91ea-1132b9611ceb" providerId="AD" clId="Web-{35EC29F8-9406-7F05-DFE1-45F8EB188868}" dt="2023-04-19T11:36:51.277" v="228" actId="14100"/>
          <ac:spMkLst>
            <pc:docMk/>
            <pc:sldMk cId="2747192293" sldId="329"/>
            <ac:spMk id="8" creationId="{6A366551-9950-5587-7471-6CD5DD000A0D}"/>
          </ac:spMkLst>
        </pc:spChg>
      </pc:sldChg>
      <pc:sldChg chg="modSp add del">
        <pc:chgData name="Rajan Sheth" userId="S::rajan.s@tridhyatech.com::941531c6-d0ad-4dda-91ea-1132b9611ceb" providerId="AD" clId="Web-{35EC29F8-9406-7F05-DFE1-45F8EB188868}" dt="2023-04-19T11:29:35.636" v="193"/>
        <pc:sldMkLst>
          <pc:docMk/>
          <pc:sldMk cId="3522855509" sldId="331"/>
        </pc:sldMkLst>
        <pc:spChg chg="mod">
          <ac:chgData name="Rajan Sheth" userId="S::rajan.s@tridhyatech.com::941531c6-d0ad-4dda-91ea-1132b9611ceb" providerId="AD" clId="Web-{35EC29F8-9406-7F05-DFE1-45F8EB188868}" dt="2023-04-19T11:24:17.656" v="59"/>
          <ac:spMkLst>
            <pc:docMk/>
            <pc:sldMk cId="3522855509" sldId="331"/>
            <ac:spMk id="4" creationId="{5C23EB25-21EF-DEA8-7B26-489F68E8CC8D}"/>
          </ac:spMkLst>
        </pc:spChg>
      </pc:sldChg>
      <pc:sldChg chg="modSp">
        <pc:chgData name="Rajan Sheth" userId="S::rajan.s@tridhyatech.com::941531c6-d0ad-4dda-91ea-1132b9611ceb" providerId="AD" clId="Web-{35EC29F8-9406-7F05-DFE1-45F8EB188868}" dt="2023-04-19T11:24:34.282" v="61" actId="20577"/>
        <pc:sldMkLst>
          <pc:docMk/>
          <pc:sldMk cId="2184960330" sldId="332"/>
        </pc:sldMkLst>
        <pc:spChg chg="mod">
          <ac:chgData name="Rajan Sheth" userId="S::rajan.s@tridhyatech.com::941531c6-d0ad-4dda-91ea-1132b9611ceb" providerId="AD" clId="Web-{35EC29F8-9406-7F05-DFE1-45F8EB188868}" dt="2023-04-19T11:24:34.282" v="61" actId="20577"/>
          <ac:spMkLst>
            <pc:docMk/>
            <pc:sldMk cId="2184960330" sldId="332"/>
            <ac:spMk id="6" creationId="{ED0F3777-C380-9199-0A97-CDE3FFDAC488}"/>
          </ac:spMkLst>
        </pc:spChg>
      </pc:sldChg>
      <pc:sldChg chg="modSp">
        <pc:chgData name="Rajan Sheth" userId="S::rajan.s@tridhyatech.com::941531c6-d0ad-4dda-91ea-1132b9611ceb" providerId="AD" clId="Web-{35EC29F8-9406-7F05-DFE1-45F8EB188868}" dt="2023-04-19T11:24:43.157" v="63" actId="20577"/>
        <pc:sldMkLst>
          <pc:docMk/>
          <pc:sldMk cId="3660646479" sldId="333"/>
        </pc:sldMkLst>
        <pc:spChg chg="mod">
          <ac:chgData name="Rajan Sheth" userId="S::rajan.s@tridhyatech.com::941531c6-d0ad-4dda-91ea-1132b9611ceb" providerId="AD" clId="Web-{35EC29F8-9406-7F05-DFE1-45F8EB188868}" dt="2023-04-19T11:24:43.157" v="63" actId="20577"/>
          <ac:spMkLst>
            <pc:docMk/>
            <pc:sldMk cId="3660646479" sldId="333"/>
            <ac:spMk id="22" creationId="{0EF5E73E-FD0D-4B94-0497-4317CA786D21}"/>
          </ac:spMkLst>
        </pc:spChg>
      </pc:sldChg>
      <pc:sldChg chg="modSp">
        <pc:chgData name="Rajan Sheth" userId="S::rajan.s@tridhyatech.com::941531c6-d0ad-4dda-91ea-1132b9611ceb" providerId="AD" clId="Web-{35EC29F8-9406-7F05-DFE1-45F8EB188868}" dt="2023-04-19T11:24:51.079" v="65" actId="20577"/>
        <pc:sldMkLst>
          <pc:docMk/>
          <pc:sldMk cId="580493436" sldId="334"/>
        </pc:sldMkLst>
        <pc:spChg chg="mod">
          <ac:chgData name="Rajan Sheth" userId="S::rajan.s@tridhyatech.com::941531c6-d0ad-4dda-91ea-1132b9611ceb" providerId="AD" clId="Web-{35EC29F8-9406-7F05-DFE1-45F8EB188868}" dt="2023-04-19T11:24:51.079" v="65" actId="20577"/>
          <ac:spMkLst>
            <pc:docMk/>
            <pc:sldMk cId="580493436" sldId="334"/>
            <ac:spMk id="22" creationId="{0EF5E73E-FD0D-4B94-0497-4317CA786D21}"/>
          </ac:spMkLst>
        </pc:spChg>
      </pc:sldChg>
      <pc:sldChg chg="modSp">
        <pc:chgData name="Rajan Sheth" userId="S::rajan.s@tridhyatech.com::941531c6-d0ad-4dda-91ea-1132b9611ceb" providerId="AD" clId="Web-{35EC29F8-9406-7F05-DFE1-45F8EB188868}" dt="2023-04-19T11:16:23.718" v="43" actId="20577"/>
        <pc:sldMkLst>
          <pc:docMk/>
          <pc:sldMk cId="1893342328" sldId="337"/>
        </pc:sldMkLst>
        <pc:spChg chg="mod">
          <ac:chgData name="Rajan Sheth" userId="S::rajan.s@tridhyatech.com::941531c6-d0ad-4dda-91ea-1132b9611ceb" providerId="AD" clId="Web-{35EC29F8-9406-7F05-DFE1-45F8EB188868}" dt="2023-04-19T11:16:23.718" v="43" actId="20577"/>
          <ac:spMkLst>
            <pc:docMk/>
            <pc:sldMk cId="1893342328" sldId="337"/>
            <ac:spMk id="11" creationId="{C513B37D-74A7-5A27-5168-4F32FE804D14}"/>
          </ac:spMkLst>
        </pc:spChg>
      </pc:sldChg>
      <pc:sldChg chg="addSp delSp modSp add replId">
        <pc:chgData name="Rajan Sheth" userId="S::rajan.s@tridhyatech.com::941531c6-d0ad-4dda-91ea-1132b9611ceb" providerId="AD" clId="Web-{35EC29F8-9406-7F05-DFE1-45F8EB188868}" dt="2023-04-19T11:26:16.036" v="188" actId="1076"/>
        <pc:sldMkLst>
          <pc:docMk/>
          <pc:sldMk cId="1884139393" sldId="338"/>
        </pc:sldMkLst>
        <pc:spChg chg="mod">
          <ac:chgData name="Rajan Sheth" userId="S::rajan.s@tridhyatech.com::941531c6-d0ad-4dda-91ea-1132b9611ceb" providerId="AD" clId="Web-{35EC29F8-9406-7F05-DFE1-45F8EB188868}" dt="2023-04-19T11:25:39.581" v="70" actId="20577"/>
          <ac:spMkLst>
            <pc:docMk/>
            <pc:sldMk cId="1884139393" sldId="338"/>
            <ac:spMk id="6" creationId="{ED0F3777-C380-9199-0A97-CDE3FFDAC488}"/>
          </ac:spMkLst>
        </pc:spChg>
        <pc:spChg chg="add mod">
          <ac:chgData name="Rajan Sheth" userId="S::rajan.s@tridhyatech.com::941531c6-d0ad-4dda-91ea-1132b9611ceb" providerId="AD" clId="Web-{35EC29F8-9406-7F05-DFE1-45F8EB188868}" dt="2023-04-19T11:26:15.817" v="171" actId="1076"/>
          <ac:spMkLst>
            <pc:docMk/>
            <pc:sldMk cId="1884139393" sldId="338"/>
            <ac:spMk id="80" creationId="{9B86148D-6FC0-86F6-6628-F90712B5FB06}"/>
          </ac:spMkLst>
        </pc:spChg>
        <pc:spChg chg="add mod">
          <ac:chgData name="Rajan Sheth" userId="S::rajan.s@tridhyatech.com::941531c6-d0ad-4dda-91ea-1132b9611ceb" providerId="AD" clId="Web-{35EC29F8-9406-7F05-DFE1-45F8EB188868}" dt="2023-04-19T11:26:15.832" v="172" actId="1076"/>
          <ac:spMkLst>
            <pc:docMk/>
            <pc:sldMk cId="1884139393" sldId="338"/>
            <ac:spMk id="82" creationId="{EB02B774-34E9-BC8B-0548-04E0E6F04AB5}"/>
          </ac:spMkLst>
        </pc:spChg>
        <pc:spChg chg="add mod">
          <ac:chgData name="Rajan Sheth" userId="S::rajan.s@tridhyatech.com::941531c6-d0ad-4dda-91ea-1132b9611ceb" providerId="AD" clId="Web-{35EC29F8-9406-7F05-DFE1-45F8EB188868}" dt="2023-04-19T11:26:15.848" v="173" actId="1076"/>
          <ac:spMkLst>
            <pc:docMk/>
            <pc:sldMk cId="1884139393" sldId="338"/>
            <ac:spMk id="84" creationId="{67CC711B-C9B4-82B0-34E9-0F4042F0C774}"/>
          </ac:spMkLst>
        </pc:spChg>
        <pc:spChg chg="add mod">
          <ac:chgData name="Rajan Sheth" userId="S::rajan.s@tridhyatech.com::941531c6-d0ad-4dda-91ea-1132b9611ceb" providerId="AD" clId="Web-{35EC29F8-9406-7F05-DFE1-45F8EB188868}" dt="2023-04-19T11:26:15.848" v="174" actId="1076"/>
          <ac:spMkLst>
            <pc:docMk/>
            <pc:sldMk cId="1884139393" sldId="338"/>
            <ac:spMk id="86" creationId="{F733A151-0633-3775-1F56-416D8535E559}"/>
          </ac:spMkLst>
        </pc:spChg>
        <pc:spChg chg="add mod">
          <ac:chgData name="Rajan Sheth" userId="S::rajan.s@tridhyatech.com::941531c6-d0ad-4dda-91ea-1132b9611ceb" providerId="AD" clId="Web-{35EC29F8-9406-7F05-DFE1-45F8EB188868}" dt="2023-04-19T11:26:15.911" v="179" actId="1076"/>
          <ac:spMkLst>
            <pc:docMk/>
            <pc:sldMk cId="1884139393" sldId="338"/>
            <ac:spMk id="96" creationId="{AC77873A-5A06-101E-6E36-F7D2F0256EBF}"/>
          </ac:spMkLst>
        </pc:spChg>
        <pc:spChg chg="add mod">
          <ac:chgData name="Rajan Sheth" userId="S::rajan.s@tridhyatech.com::941531c6-d0ad-4dda-91ea-1132b9611ceb" providerId="AD" clId="Web-{35EC29F8-9406-7F05-DFE1-45F8EB188868}" dt="2023-04-19T11:26:15.957" v="182" actId="1076"/>
          <ac:spMkLst>
            <pc:docMk/>
            <pc:sldMk cId="1884139393" sldId="338"/>
            <ac:spMk id="102" creationId="{AA2D324B-7DC4-186A-E64A-31AAC89416A6}"/>
          </ac:spMkLst>
        </pc:spChg>
        <pc:spChg chg="add mod">
          <ac:chgData name="Rajan Sheth" userId="S::rajan.s@tridhyatech.com::941531c6-d0ad-4dda-91ea-1132b9611ceb" providerId="AD" clId="Web-{35EC29F8-9406-7F05-DFE1-45F8EB188868}" dt="2023-04-19T11:26:15.957" v="183" actId="1076"/>
          <ac:spMkLst>
            <pc:docMk/>
            <pc:sldMk cId="1884139393" sldId="338"/>
            <ac:spMk id="104" creationId="{72FD6BFC-EEC3-9D30-7042-9087C93076C0}"/>
          </ac:spMkLst>
        </pc:spChg>
        <pc:spChg chg="add mod">
          <ac:chgData name="Rajan Sheth" userId="S::rajan.s@tridhyatech.com::941531c6-d0ad-4dda-91ea-1132b9611ceb" providerId="AD" clId="Web-{35EC29F8-9406-7F05-DFE1-45F8EB188868}" dt="2023-04-19T11:26:15.973" v="184" actId="1076"/>
          <ac:spMkLst>
            <pc:docMk/>
            <pc:sldMk cId="1884139393" sldId="338"/>
            <ac:spMk id="108" creationId="{E1A96095-025B-83DF-CB28-3353E72043E9}"/>
          </ac:spMkLst>
        </pc:spChg>
        <pc:spChg chg="add mod">
          <ac:chgData name="Rajan Sheth" userId="S::rajan.s@tridhyatech.com::941531c6-d0ad-4dda-91ea-1132b9611ceb" providerId="AD" clId="Web-{35EC29F8-9406-7F05-DFE1-45F8EB188868}" dt="2023-04-19T11:26:15.989" v="185" actId="1076"/>
          <ac:spMkLst>
            <pc:docMk/>
            <pc:sldMk cId="1884139393" sldId="338"/>
            <ac:spMk id="112" creationId="{DC9C26D9-5624-6155-B20B-E3BD87508C03}"/>
          </ac:spMkLst>
        </pc:spChg>
        <pc:spChg chg="add mod">
          <ac:chgData name="Rajan Sheth" userId="S::rajan.s@tridhyatech.com::941531c6-d0ad-4dda-91ea-1132b9611ceb" providerId="AD" clId="Web-{35EC29F8-9406-7F05-DFE1-45F8EB188868}" dt="2023-04-19T11:26:16.004" v="186" actId="1076"/>
          <ac:spMkLst>
            <pc:docMk/>
            <pc:sldMk cId="1884139393" sldId="338"/>
            <ac:spMk id="116" creationId="{549D842F-AA1F-6177-B534-A656E9A5EE4E}"/>
          </ac:spMkLst>
        </pc:spChg>
        <pc:picChg chg="add mod">
          <ac:chgData name="Rajan Sheth" userId="S::rajan.s@tridhyatech.com::941531c6-d0ad-4dda-91ea-1132b9611ceb" providerId="AD" clId="Web-{35EC29F8-9406-7F05-DFE1-45F8EB188868}" dt="2023-04-19T11:26:15.473" v="136" actId="1076"/>
          <ac:picMkLst>
            <pc:docMk/>
            <pc:sldMk cId="1884139393" sldId="338"/>
            <ac:picMk id="8" creationId="{4331B69D-0692-2E52-0482-3D590E13A656}"/>
          </ac:picMkLst>
        </pc:picChg>
        <pc:picChg chg="add mod">
          <ac:chgData name="Rajan Sheth" userId="S::rajan.s@tridhyatech.com::941531c6-d0ad-4dda-91ea-1132b9611ceb" providerId="AD" clId="Web-{35EC29F8-9406-7F05-DFE1-45F8EB188868}" dt="2023-04-19T11:26:15.489" v="137" actId="1076"/>
          <ac:picMkLst>
            <pc:docMk/>
            <pc:sldMk cId="1884139393" sldId="338"/>
            <ac:picMk id="12" creationId="{1783F1D7-739A-C12E-FED5-73FB52CB7AF5}"/>
          </ac:picMkLst>
        </pc:picChg>
        <pc:picChg chg="add mod">
          <ac:chgData name="Rajan Sheth" userId="S::rajan.s@tridhyatech.com::941531c6-d0ad-4dda-91ea-1132b9611ceb" providerId="AD" clId="Web-{35EC29F8-9406-7F05-DFE1-45F8EB188868}" dt="2023-04-19T11:26:15.504" v="138" actId="1076"/>
          <ac:picMkLst>
            <pc:docMk/>
            <pc:sldMk cId="1884139393" sldId="338"/>
            <ac:picMk id="14" creationId="{2F94D338-6837-5974-6788-88FE1FBFA526}"/>
          </ac:picMkLst>
        </pc:picChg>
        <pc:picChg chg="add mod">
          <ac:chgData name="Rajan Sheth" userId="S::rajan.s@tridhyatech.com::941531c6-d0ad-4dda-91ea-1132b9611ceb" providerId="AD" clId="Web-{35EC29F8-9406-7F05-DFE1-45F8EB188868}" dt="2023-04-19T11:26:15.504" v="139" actId="1076"/>
          <ac:picMkLst>
            <pc:docMk/>
            <pc:sldMk cId="1884139393" sldId="338"/>
            <ac:picMk id="16" creationId="{4F3DFFBC-88B1-CC6D-E1EC-317D03D517F8}"/>
          </ac:picMkLst>
        </pc:picChg>
        <pc:picChg chg="add mod">
          <ac:chgData name="Rajan Sheth" userId="S::rajan.s@tridhyatech.com::941531c6-d0ad-4dda-91ea-1132b9611ceb" providerId="AD" clId="Web-{35EC29F8-9406-7F05-DFE1-45F8EB188868}" dt="2023-04-19T11:26:15.520" v="140" actId="1076"/>
          <ac:picMkLst>
            <pc:docMk/>
            <pc:sldMk cId="1884139393" sldId="338"/>
            <ac:picMk id="18" creationId="{747EDE8D-394B-498D-DAE6-6E5EFD66493A}"/>
          </ac:picMkLst>
        </pc:picChg>
        <pc:picChg chg="add mod">
          <ac:chgData name="Rajan Sheth" userId="S::rajan.s@tridhyatech.com::941531c6-d0ad-4dda-91ea-1132b9611ceb" providerId="AD" clId="Web-{35EC29F8-9406-7F05-DFE1-45F8EB188868}" dt="2023-04-19T11:26:15.520" v="141" actId="1076"/>
          <ac:picMkLst>
            <pc:docMk/>
            <pc:sldMk cId="1884139393" sldId="338"/>
            <ac:picMk id="20" creationId="{2806DAB8-CBF6-146D-3055-890E97A78148}"/>
          </ac:picMkLst>
        </pc:picChg>
        <pc:picChg chg="add mod">
          <ac:chgData name="Rajan Sheth" userId="S::rajan.s@tridhyatech.com::941531c6-d0ad-4dda-91ea-1132b9611ceb" providerId="AD" clId="Web-{35EC29F8-9406-7F05-DFE1-45F8EB188868}" dt="2023-04-19T11:26:15.535" v="142" actId="1076"/>
          <ac:picMkLst>
            <pc:docMk/>
            <pc:sldMk cId="1884139393" sldId="338"/>
            <ac:picMk id="22" creationId="{D61999F0-CB48-DEA0-73CD-640526DAD0BC}"/>
          </ac:picMkLst>
        </pc:picChg>
        <pc:picChg chg="add mod">
          <ac:chgData name="Rajan Sheth" userId="S::rajan.s@tridhyatech.com::941531c6-d0ad-4dda-91ea-1132b9611ceb" providerId="AD" clId="Web-{35EC29F8-9406-7F05-DFE1-45F8EB188868}" dt="2023-04-19T11:26:15.535" v="143" actId="1076"/>
          <ac:picMkLst>
            <pc:docMk/>
            <pc:sldMk cId="1884139393" sldId="338"/>
            <ac:picMk id="24" creationId="{52C85FDE-079E-2F0B-5605-6D51491A85FD}"/>
          </ac:picMkLst>
        </pc:picChg>
        <pc:picChg chg="add mod">
          <ac:chgData name="Rajan Sheth" userId="S::rajan.s@tridhyatech.com::941531c6-d0ad-4dda-91ea-1132b9611ceb" providerId="AD" clId="Web-{35EC29F8-9406-7F05-DFE1-45F8EB188868}" dt="2023-04-19T11:26:15.551" v="144" actId="1076"/>
          <ac:picMkLst>
            <pc:docMk/>
            <pc:sldMk cId="1884139393" sldId="338"/>
            <ac:picMk id="26" creationId="{2F984755-9121-5C4C-B39D-CFB79F22FEE2}"/>
          </ac:picMkLst>
        </pc:picChg>
        <pc:picChg chg="add mod">
          <ac:chgData name="Rajan Sheth" userId="S::rajan.s@tridhyatech.com::941531c6-d0ad-4dda-91ea-1132b9611ceb" providerId="AD" clId="Web-{35EC29F8-9406-7F05-DFE1-45F8EB188868}" dt="2023-04-19T11:26:15.567" v="145" actId="1076"/>
          <ac:picMkLst>
            <pc:docMk/>
            <pc:sldMk cId="1884139393" sldId="338"/>
            <ac:picMk id="28" creationId="{6E2F163F-4400-CDF8-6124-46E012EDC6D8}"/>
          </ac:picMkLst>
        </pc:picChg>
        <pc:picChg chg="add mod">
          <ac:chgData name="Rajan Sheth" userId="S::rajan.s@tridhyatech.com::941531c6-d0ad-4dda-91ea-1132b9611ceb" providerId="AD" clId="Web-{35EC29F8-9406-7F05-DFE1-45F8EB188868}" dt="2023-04-19T11:26:15.567" v="146" actId="1076"/>
          <ac:picMkLst>
            <pc:docMk/>
            <pc:sldMk cId="1884139393" sldId="338"/>
            <ac:picMk id="30" creationId="{70301694-D06A-180D-DEDE-5BA7B7833AF7}"/>
          </ac:picMkLst>
        </pc:picChg>
        <pc:picChg chg="add mod">
          <ac:chgData name="Rajan Sheth" userId="S::rajan.s@tridhyatech.com::941531c6-d0ad-4dda-91ea-1132b9611ceb" providerId="AD" clId="Web-{35EC29F8-9406-7F05-DFE1-45F8EB188868}" dt="2023-04-19T11:26:15.582" v="147" actId="1076"/>
          <ac:picMkLst>
            <pc:docMk/>
            <pc:sldMk cId="1884139393" sldId="338"/>
            <ac:picMk id="32" creationId="{562919B4-F0DE-0079-B30E-F8A514359D58}"/>
          </ac:picMkLst>
        </pc:picChg>
        <pc:picChg chg="add mod">
          <ac:chgData name="Rajan Sheth" userId="S::rajan.s@tridhyatech.com::941531c6-d0ad-4dda-91ea-1132b9611ceb" providerId="AD" clId="Web-{35EC29F8-9406-7F05-DFE1-45F8EB188868}" dt="2023-04-19T11:26:15.598" v="148" actId="1076"/>
          <ac:picMkLst>
            <pc:docMk/>
            <pc:sldMk cId="1884139393" sldId="338"/>
            <ac:picMk id="34" creationId="{8742A2C6-1A43-CDF5-21D6-5B0AB54092A4}"/>
          </ac:picMkLst>
        </pc:picChg>
        <pc:picChg chg="add mod">
          <ac:chgData name="Rajan Sheth" userId="S::rajan.s@tridhyatech.com::941531c6-d0ad-4dda-91ea-1132b9611ceb" providerId="AD" clId="Web-{35EC29F8-9406-7F05-DFE1-45F8EB188868}" dt="2023-04-19T11:26:15.598" v="149" actId="1076"/>
          <ac:picMkLst>
            <pc:docMk/>
            <pc:sldMk cId="1884139393" sldId="338"/>
            <ac:picMk id="36" creationId="{6034EA72-804E-012D-39D2-3A84870E776D}"/>
          </ac:picMkLst>
        </pc:picChg>
        <pc:picChg chg="add mod">
          <ac:chgData name="Rajan Sheth" userId="S::rajan.s@tridhyatech.com::941531c6-d0ad-4dda-91ea-1132b9611ceb" providerId="AD" clId="Web-{35EC29F8-9406-7F05-DFE1-45F8EB188868}" dt="2023-04-19T11:26:15.614" v="150" actId="1076"/>
          <ac:picMkLst>
            <pc:docMk/>
            <pc:sldMk cId="1884139393" sldId="338"/>
            <ac:picMk id="38" creationId="{4DF1FABE-2CC3-A8A7-7A35-1518ED1E3737}"/>
          </ac:picMkLst>
        </pc:picChg>
        <pc:picChg chg="add mod">
          <ac:chgData name="Rajan Sheth" userId="S::rajan.s@tridhyatech.com::941531c6-d0ad-4dda-91ea-1132b9611ceb" providerId="AD" clId="Web-{35EC29F8-9406-7F05-DFE1-45F8EB188868}" dt="2023-04-19T11:26:15.614" v="151" actId="1076"/>
          <ac:picMkLst>
            <pc:docMk/>
            <pc:sldMk cId="1884139393" sldId="338"/>
            <ac:picMk id="40" creationId="{287F4810-11AA-A69B-C1D9-EAF305C9A6F7}"/>
          </ac:picMkLst>
        </pc:picChg>
        <pc:picChg chg="add mod">
          <ac:chgData name="Rajan Sheth" userId="S::rajan.s@tridhyatech.com::941531c6-d0ad-4dda-91ea-1132b9611ceb" providerId="AD" clId="Web-{35EC29F8-9406-7F05-DFE1-45F8EB188868}" dt="2023-04-19T11:26:15.629" v="152" actId="1076"/>
          <ac:picMkLst>
            <pc:docMk/>
            <pc:sldMk cId="1884139393" sldId="338"/>
            <ac:picMk id="42" creationId="{4E6643EE-1036-27B1-4837-FDCABA78A7E8}"/>
          </ac:picMkLst>
        </pc:picChg>
        <pc:picChg chg="add mod">
          <ac:chgData name="Rajan Sheth" userId="S::rajan.s@tridhyatech.com::941531c6-d0ad-4dda-91ea-1132b9611ceb" providerId="AD" clId="Web-{35EC29F8-9406-7F05-DFE1-45F8EB188868}" dt="2023-04-19T11:26:15.645" v="153" actId="1076"/>
          <ac:picMkLst>
            <pc:docMk/>
            <pc:sldMk cId="1884139393" sldId="338"/>
            <ac:picMk id="44" creationId="{8A2192C7-179B-30DA-6989-32694BC06140}"/>
          </ac:picMkLst>
        </pc:picChg>
        <pc:picChg chg="add mod">
          <ac:chgData name="Rajan Sheth" userId="S::rajan.s@tridhyatech.com::941531c6-d0ad-4dda-91ea-1132b9611ceb" providerId="AD" clId="Web-{35EC29F8-9406-7F05-DFE1-45F8EB188868}" dt="2023-04-19T11:26:15.645" v="154" actId="1076"/>
          <ac:picMkLst>
            <pc:docMk/>
            <pc:sldMk cId="1884139393" sldId="338"/>
            <ac:picMk id="46" creationId="{3A05B5A4-6FC9-A2B8-B503-B14EEFF9419D}"/>
          </ac:picMkLst>
        </pc:picChg>
        <pc:picChg chg="add mod">
          <ac:chgData name="Rajan Sheth" userId="S::rajan.s@tridhyatech.com::941531c6-d0ad-4dda-91ea-1132b9611ceb" providerId="AD" clId="Web-{35EC29F8-9406-7F05-DFE1-45F8EB188868}" dt="2023-04-19T11:26:15.660" v="155" actId="1076"/>
          <ac:picMkLst>
            <pc:docMk/>
            <pc:sldMk cId="1884139393" sldId="338"/>
            <ac:picMk id="48" creationId="{50674046-70EB-D9D7-753A-F15226CF7291}"/>
          </ac:picMkLst>
        </pc:picChg>
        <pc:picChg chg="add mod">
          <ac:chgData name="Rajan Sheth" userId="S::rajan.s@tridhyatech.com::941531c6-d0ad-4dda-91ea-1132b9611ceb" providerId="AD" clId="Web-{35EC29F8-9406-7F05-DFE1-45F8EB188868}" dt="2023-04-19T11:26:15.660" v="156" actId="1076"/>
          <ac:picMkLst>
            <pc:docMk/>
            <pc:sldMk cId="1884139393" sldId="338"/>
            <ac:picMk id="50" creationId="{097E0293-5375-E444-E2A5-3F58A00D8BB0}"/>
          </ac:picMkLst>
        </pc:picChg>
        <pc:picChg chg="add mod">
          <ac:chgData name="Rajan Sheth" userId="S::rajan.s@tridhyatech.com::941531c6-d0ad-4dda-91ea-1132b9611ceb" providerId="AD" clId="Web-{35EC29F8-9406-7F05-DFE1-45F8EB188868}" dt="2023-04-19T11:26:15.676" v="157" actId="1076"/>
          <ac:picMkLst>
            <pc:docMk/>
            <pc:sldMk cId="1884139393" sldId="338"/>
            <ac:picMk id="52" creationId="{1DAA7590-E597-E006-8716-5EAE6C8E3AC9}"/>
          </ac:picMkLst>
        </pc:picChg>
        <pc:picChg chg="add mod">
          <ac:chgData name="Rajan Sheth" userId="S::rajan.s@tridhyatech.com::941531c6-d0ad-4dda-91ea-1132b9611ceb" providerId="AD" clId="Web-{35EC29F8-9406-7F05-DFE1-45F8EB188868}" dt="2023-04-19T11:26:15.676" v="158" actId="1076"/>
          <ac:picMkLst>
            <pc:docMk/>
            <pc:sldMk cId="1884139393" sldId="338"/>
            <ac:picMk id="54" creationId="{47EA8364-7C41-CC1D-10E3-21254407A11B}"/>
          </ac:picMkLst>
        </pc:picChg>
        <pc:picChg chg="add mod">
          <ac:chgData name="Rajan Sheth" userId="S::rajan.s@tridhyatech.com::941531c6-d0ad-4dda-91ea-1132b9611ceb" providerId="AD" clId="Web-{35EC29F8-9406-7F05-DFE1-45F8EB188868}" dt="2023-04-19T11:26:15.692" v="159" actId="1076"/>
          <ac:picMkLst>
            <pc:docMk/>
            <pc:sldMk cId="1884139393" sldId="338"/>
            <ac:picMk id="56" creationId="{DE108445-0CBF-140D-5C35-CDE141438926}"/>
          </ac:picMkLst>
        </pc:picChg>
        <pc:picChg chg="add mod">
          <ac:chgData name="Rajan Sheth" userId="S::rajan.s@tridhyatech.com::941531c6-d0ad-4dda-91ea-1132b9611ceb" providerId="AD" clId="Web-{35EC29F8-9406-7F05-DFE1-45F8EB188868}" dt="2023-04-19T11:26:15.707" v="160" actId="1076"/>
          <ac:picMkLst>
            <pc:docMk/>
            <pc:sldMk cId="1884139393" sldId="338"/>
            <ac:picMk id="58" creationId="{29C926DA-F98A-2ACB-CE55-E17CCB3F9B05}"/>
          </ac:picMkLst>
        </pc:picChg>
        <pc:picChg chg="add mod">
          <ac:chgData name="Rajan Sheth" userId="S::rajan.s@tridhyatech.com::941531c6-d0ad-4dda-91ea-1132b9611ceb" providerId="AD" clId="Web-{35EC29F8-9406-7F05-DFE1-45F8EB188868}" dt="2023-04-19T11:26:15.707" v="161" actId="1076"/>
          <ac:picMkLst>
            <pc:docMk/>
            <pc:sldMk cId="1884139393" sldId="338"/>
            <ac:picMk id="60" creationId="{C1A7AD70-018B-A332-86FA-27C1CE0201A6}"/>
          </ac:picMkLst>
        </pc:picChg>
        <pc:picChg chg="add mod">
          <ac:chgData name="Rajan Sheth" userId="S::rajan.s@tridhyatech.com::941531c6-d0ad-4dda-91ea-1132b9611ceb" providerId="AD" clId="Web-{35EC29F8-9406-7F05-DFE1-45F8EB188868}" dt="2023-04-19T11:26:15.723" v="162" actId="1076"/>
          <ac:picMkLst>
            <pc:docMk/>
            <pc:sldMk cId="1884139393" sldId="338"/>
            <ac:picMk id="62" creationId="{632A9560-C68D-5541-5B0D-C1BDEBB49200}"/>
          </ac:picMkLst>
        </pc:picChg>
        <pc:picChg chg="add mod">
          <ac:chgData name="Rajan Sheth" userId="S::rajan.s@tridhyatech.com::941531c6-d0ad-4dda-91ea-1132b9611ceb" providerId="AD" clId="Web-{35EC29F8-9406-7F05-DFE1-45F8EB188868}" dt="2023-04-19T11:26:15.739" v="163" actId="1076"/>
          <ac:picMkLst>
            <pc:docMk/>
            <pc:sldMk cId="1884139393" sldId="338"/>
            <ac:picMk id="64" creationId="{6BBCE1B9-F1C6-B53D-5CF6-E2A89ACFF1AD}"/>
          </ac:picMkLst>
        </pc:picChg>
        <pc:picChg chg="add mod">
          <ac:chgData name="Rajan Sheth" userId="S::rajan.s@tridhyatech.com::941531c6-d0ad-4dda-91ea-1132b9611ceb" providerId="AD" clId="Web-{35EC29F8-9406-7F05-DFE1-45F8EB188868}" dt="2023-04-19T11:26:15.754" v="164" actId="1076"/>
          <ac:picMkLst>
            <pc:docMk/>
            <pc:sldMk cId="1884139393" sldId="338"/>
            <ac:picMk id="66" creationId="{3517D0AC-6B1C-7F9C-B28B-4DF2ACC911D8}"/>
          </ac:picMkLst>
        </pc:picChg>
        <pc:picChg chg="add mod">
          <ac:chgData name="Rajan Sheth" userId="S::rajan.s@tridhyatech.com::941531c6-d0ad-4dda-91ea-1132b9611ceb" providerId="AD" clId="Web-{35EC29F8-9406-7F05-DFE1-45F8EB188868}" dt="2023-04-19T11:26:15.754" v="165" actId="1076"/>
          <ac:picMkLst>
            <pc:docMk/>
            <pc:sldMk cId="1884139393" sldId="338"/>
            <ac:picMk id="68" creationId="{2BFDBB16-BE05-C434-0300-579F61173788}"/>
          </ac:picMkLst>
        </pc:picChg>
        <pc:picChg chg="add mod">
          <ac:chgData name="Rajan Sheth" userId="S::rajan.s@tridhyatech.com::941531c6-d0ad-4dda-91ea-1132b9611ceb" providerId="AD" clId="Web-{35EC29F8-9406-7F05-DFE1-45F8EB188868}" dt="2023-04-19T11:26:15.770" v="166" actId="1076"/>
          <ac:picMkLst>
            <pc:docMk/>
            <pc:sldMk cId="1884139393" sldId="338"/>
            <ac:picMk id="70" creationId="{7C19DC05-8000-91CE-82CD-EE2D3FF84E78}"/>
          </ac:picMkLst>
        </pc:picChg>
        <pc:picChg chg="add mod">
          <ac:chgData name="Rajan Sheth" userId="S::rajan.s@tridhyatech.com::941531c6-d0ad-4dda-91ea-1132b9611ceb" providerId="AD" clId="Web-{35EC29F8-9406-7F05-DFE1-45F8EB188868}" dt="2023-04-19T11:26:15.770" v="167" actId="1076"/>
          <ac:picMkLst>
            <pc:docMk/>
            <pc:sldMk cId="1884139393" sldId="338"/>
            <ac:picMk id="72" creationId="{9723BEAB-27B4-642A-9584-756B68282145}"/>
          </ac:picMkLst>
        </pc:picChg>
        <pc:picChg chg="add mod">
          <ac:chgData name="Rajan Sheth" userId="S::rajan.s@tridhyatech.com::941531c6-d0ad-4dda-91ea-1132b9611ceb" providerId="AD" clId="Web-{35EC29F8-9406-7F05-DFE1-45F8EB188868}" dt="2023-04-19T11:26:15.786" v="168" actId="1076"/>
          <ac:picMkLst>
            <pc:docMk/>
            <pc:sldMk cId="1884139393" sldId="338"/>
            <ac:picMk id="74" creationId="{FF3E3E8C-D03C-17CC-6288-B0AC9EAA6050}"/>
          </ac:picMkLst>
        </pc:picChg>
        <pc:picChg chg="add mod">
          <ac:chgData name="Rajan Sheth" userId="S::rajan.s@tridhyatech.com::941531c6-d0ad-4dda-91ea-1132b9611ceb" providerId="AD" clId="Web-{35EC29F8-9406-7F05-DFE1-45F8EB188868}" dt="2023-04-19T11:26:15.801" v="169" actId="1076"/>
          <ac:picMkLst>
            <pc:docMk/>
            <pc:sldMk cId="1884139393" sldId="338"/>
            <ac:picMk id="76" creationId="{BBBDE00D-BE0D-9D9B-11AE-29C05FF3BA6B}"/>
          </ac:picMkLst>
        </pc:picChg>
        <pc:picChg chg="add mod">
          <ac:chgData name="Rajan Sheth" userId="S::rajan.s@tridhyatech.com::941531c6-d0ad-4dda-91ea-1132b9611ceb" providerId="AD" clId="Web-{35EC29F8-9406-7F05-DFE1-45F8EB188868}" dt="2023-04-19T11:26:15.817" v="170" actId="1076"/>
          <ac:picMkLst>
            <pc:docMk/>
            <pc:sldMk cId="1884139393" sldId="338"/>
            <ac:picMk id="78" creationId="{2A003D8E-8B36-48EC-FB5C-6A523E44597D}"/>
          </ac:picMkLst>
        </pc:picChg>
        <pc:picChg chg="del">
          <ac:chgData name="Rajan Sheth" userId="S::rajan.s@tridhyatech.com::941531c6-d0ad-4dda-91ea-1132b9611ceb" providerId="AD" clId="Web-{35EC29F8-9406-7F05-DFE1-45F8EB188868}" dt="2023-04-19T11:25:51.425" v="82"/>
          <ac:picMkLst>
            <pc:docMk/>
            <pc:sldMk cId="1884139393" sldId="338"/>
            <ac:picMk id="105" creationId="{AD36BC8A-36F5-D7D6-E381-56150D0405FD}"/>
          </ac:picMkLst>
        </pc:picChg>
        <pc:picChg chg="del">
          <ac:chgData name="Rajan Sheth" userId="S::rajan.s@tridhyatech.com::941531c6-d0ad-4dda-91ea-1132b9611ceb" providerId="AD" clId="Web-{35EC29F8-9406-7F05-DFE1-45F8EB188868}" dt="2023-04-19T11:25:44.347" v="80"/>
          <ac:picMkLst>
            <pc:docMk/>
            <pc:sldMk cId="1884139393" sldId="338"/>
            <ac:picMk id="107" creationId="{50FE4CA5-2D53-E508-B094-7E62FA9A3578}"/>
          </ac:picMkLst>
        </pc:picChg>
        <pc:picChg chg="del">
          <ac:chgData name="Rajan Sheth" userId="S::rajan.s@tridhyatech.com::941531c6-d0ad-4dda-91ea-1132b9611ceb" providerId="AD" clId="Web-{35EC29F8-9406-7F05-DFE1-45F8EB188868}" dt="2023-04-19T11:25:44.347" v="79"/>
          <ac:picMkLst>
            <pc:docMk/>
            <pc:sldMk cId="1884139393" sldId="338"/>
            <ac:picMk id="109" creationId="{31AF25FF-76E3-04DC-9310-2DB7D28BB48E}"/>
          </ac:picMkLst>
        </pc:picChg>
        <pc:picChg chg="del">
          <ac:chgData name="Rajan Sheth" userId="S::rajan.s@tridhyatech.com::941531c6-d0ad-4dda-91ea-1132b9611ceb" providerId="AD" clId="Web-{35EC29F8-9406-7F05-DFE1-45F8EB188868}" dt="2023-04-19T11:25:44.347" v="78"/>
          <ac:picMkLst>
            <pc:docMk/>
            <pc:sldMk cId="1884139393" sldId="338"/>
            <ac:picMk id="111" creationId="{B55E5A4D-2819-F01B-832A-2FE5EAE4AE4D}"/>
          </ac:picMkLst>
        </pc:picChg>
        <pc:picChg chg="del">
          <ac:chgData name="Rajan Sheth" userId="S::rajan.s@tridhyatech.com::941531c6-d0ad-4dda-91ea-1132b9611ceb" providerId="AD" clId="Web-{35EC29F8-9406-7F05-DFE1-45F8EB188868}" dt="2023-04-19T11:25:47.425" v="81"/>
          <ac:picMkLst>
            <pc:docMk/>
            <pc:sldMk cId="1884139393" sldId="338"/>
            <ac:picMk id="113" creationId="{F516A2CD-6B82-5486-B475-B24AC8A69C37}"/>
          </ac:picMkLst>
        </pc:picChg>
        <pc:picChg chg="del">
          <ac:chgData name="Rajan Sheth" userId="S::rajan.s@tridhyatech.com::941531c6-d0ad-4dda-91ea-1132b9611ceb" providerId="AD" clId="Web-{35EC29F8-9406-7F05-DFE1-45F8EB188868}" dt="2023-04-19T11:25:44.347" v="77"/>
          <ac:picMkLst>
            <pc:docMk/>
            <pc:sldMk cId="1884139393" sldId="338"/>
            <ac:picMk id="115" creationId="{1A9C63C9-BA16-7D90-6464-BBF06E4BB0DF}"/>
          </ac:picMkLst>
        </pc:picChg>
        <pc:picChg chg="del">
          <ac:chgData name="Rajan Sheth" userId="S::rajan.s@tridhyatech.com::941531c6-d0ad-4dda-91ea-1132b9611ceb" providerId="AD" clId="Web-{35EC29F8-9406-7F05-DFE1-45F8EB188868}" dt="2023-04-19T11:25:44.347" v="76"/>
          <ac:picMkLst>
            <pc:docMk/>
            <pc:sldMk cId="1884139393" sldId="338"/>
            <ac:picMk id="117" creationId="{1FC507DB-72AA-2FE5-9119-425F43076705}"/>
          </ac:picMkLst>
        </pc:picChg>
        <pc:picChg chg="del">
          <ac:chgData name="Rajan Sheth" userId="S::rajan.s@tridhyatech.com::941531c6-d0ad-4dda-91ea-1132b9611ceb" providerId="AD" clId="Web-{35EC29F8-9406-7F05-DFE1-45F8EB188868}" dt="2023-04-19T11:25:44.347" v="75"/>
          <ac:picMkLst>
            <pc:docMk/>
            <pc:sldMk cId="1884139393" sldId="338"/>
            <ac:picMk id="119" creationId="{E6AD2D43-0E75-4D95-1777-C6BD440AA6F8}"/>
          </ac:picMkLst>
        </pc:picChg>
        <pc:picChg chg="add mod">
          <ac:chgData name="Rajan Sheth" userId="S::rajan.s@tridhyatech.com::941531c6-d0ad-4dda-91ea-1132b9611ceb" providerId="AD" clId="Web-{35EC29F8-9406-7F05-DFE1-45F8EB188868}" dt="2023-04-19T11:26:16.020" v="187" actId="1076"/>
          <ac:picMkLst>
            <pc:docMk/>
            <pc:sldMk cId="1884139393" sldId="338"/>
            <ac:picMk id="120" creationId="{66A2355A-8EC9-2E7A-27E4-84A0C999AEAF}"/>
          </ac:picMkLst>
        </pc:picChg>
        <pc:picChg chg="del">
          <ac:chgData name="Rajan Sheth" userId="S::rajan.s@tridhyatech.com::941531c6-d0ad-4dda-91ea-1132b9611ceb" providerId="AD" clId="Web-{35EC29F8-9406-7F05-DFE1-45F8EB188868}" dt="2023-04-19T11:25:44.347" v="74"/>
          <ac:picMkLst>
            <pc:docMk/>
            <pc:sldMk cId="1884139393" sldId="338"/>
            <ac:picMk id="121" creationId="{5B5ADF1C-23CB-127B-F143-721C0839C78E}"/>
          </ac:picMkLst>
        </pc:picChg>
        <pc:picChg chg="del">
          <ac:chgData name="Rajan Sheth" userId="S::rajan.s@tridhyatech.com::941531c6-d0ad-4dda-91ea-1132b9611ceb" providerId="AD" clId="Web-{35EC29F8-9406-7F05-DFE1-45F8EB188868}" dt="2023-04-19T11:25:44.347" v="73"/>
          <ac:picMkLst>
            <pc:docMk/>
            <pc:sldMk cId="1884139393" sldId="338"/>
            <ac:picMk id="123" creationId="{B361CF3B-8C7F-8E77-E670-27F3E7346987}"/>
          </ac:picMkLst>
        </pc:picChg>
        <pc:picChg chg="add mod">
          <ac:chgData name="Rajan Sheth" userId="S::rajan.s@tridhyatech.com::941531c6-d0ad-4dda-91ea-1132b9611ceb" providerId="AD" clId="Web-{35EC29F8-9406-7F05-DFE1-45F8EB188868}" dt="2023-04-19T11:26:16.036" v="188" actId="1076"/>
          <ac:picMkLst>
            <pc:docMk/>
            <pc:sldMk cId="1884139393" sldId="338"/>
            <ac:picMk id="124" creationId="{25A8C7F3-E619-F9C3-1555-32A2CBB0716E}"/>
          </ac:picMkLst>
        </pc:picChg>
        <pc:picChg chg="del">
          <ac:chgData name="Rajan Sheth" userId="S::rajan.s@tridhyatech.com::941531c6-d0ad-4dda-91ea-1132b9611ceb" providerId="AD" clId="Web-{35EC29F8-9406-7F05-DFE1-45F8EB188868}" dt="2023-04-19T11:25:44.347" v="72"/>
          <ac:picMkLst>
            <pc:docMk/>
            <pc:sldMk cId="1884139393" sldId="338"/>
            <ac:picMk id="127" creationId="{270120CF-4B7A-E3DC-966E-D266C15ED17F}"/>
          </ac:picMkLst>
        </pc:picChg>
        <pc:picChg chg="del">
          <ac:chgData name="Rajan Sheth" userId="S::rajan.s@tridhyatech.com::941531c6-d0ad-4dda-91ea-1132b9611ceb" providerId="AD" clId="Web-{35EC29F8-9406-7F05-DFE1-45F8EB188868}" dt="2023-04-19T11:25:44.347" v="71"/>
          <ac:picMkLst>
            <pc:docMk/>
            <pc:sldMk cId="1884139393" sldId="338"/>
            <ac:picMk id="129" creationId="{D0B6B0B4-A620-E09A-C01B-7AC6C0842FD0}"/>
          </ac:picMkLst>
        </pc:picChg>
        <pc:cxnChg chg="add mod">
          <ac:chgData name="Rajan Sheth" userId="S::rajan.s@tridhyatech.com::941531c6-d0ad-4dda-91ea-1132b9611ceb" providerId="AD" clId="Web-{35EC29F8-9406-7F05-DFE1-45F8EB188868}" dt="2023-04-19T11:26:15.864" v="175" actId="1076"/>
          <ac:cxnSpMkLst>
            <pc:docMk/>
            <pc:sldMk cId="1884139393" sldId="338"/>
            <ac:cxnSpMk id="88" creationId="{E33F2C86-38F3-D107-C992-55E3FDB2B4F8}"/>
          </ac:cxnSpMkLst>
        </pc:cxnChg>
        <pc:cxnChg chg="add mod">
          <ac:chgData name="Rajan Sheth" userId="S::rajan.s@tridhyatech.com::941531c6-d0ad-4dda-91ea-1132b9611ceb" providerId="AD" clId="Web-{35EC29F8-9406-7F05-DFE1-45F8EB188868}" dt="2023-04-19T11:26:15.864" v="176" actId="1076"/>
          <ac:cxnSpMkLst>
            <pc:docMk/>
            <pc:sldMk cId="1884139393" sldId="338"/>
            <ac:cxnSpMk id="90" creationId="{4A28FF73-23B9-3205-FF8C-3038469C8D53}"/>
          </ac:cxnSpMkLst>
        </pc:cxnChg>
        <pc:cxnChg chg="add mod">
          <ac:chgData name="Rajan Sheth" userId="S::rajan.s@tridhyatech.com::941531c6-d0ad-4dda-91ea-1132b9611ceb" providerId="AD" clId="Web-{35EC29F8-9406-7F05-DFE1-45F8EB188868}" dt="2023-04-19T11:26:15.879" v="177" actId="1076"/>
          <ac:cxnSpMkLst>
            <pc:docMk/>
            <pc:sldMk cId="1884139393" sldId="338"/>
            <ac:cxnSpMk id="92" creationId="{94911F3A-ED40-2A61-1713-E0395442C291}"/>
          </ac:cxnSpMkLst>
        </pc:cxnChg>
        <pc:cxnChg chg="add mod">
          <ac:chgData name="Rajan Sheth" userId="S::rajan.s@tridhyatech.com::941531c6-d0ad-4dda-91ea-1132b9611ceb" providerId="AD" clId="Web-{35EC29F8-9406-7F05-DFE1-45F8EB188868}" dt="2023-04-19T11:26:15.895" v="178" actId="1076"/>
          <ac:cxnSpMkLst>
            <pc:docMk/>
            <pc:sldMk cId="1884139393" sldId="338"/>
            <ac:cxnSpMk id="94" creationId="{759E04ED-0CE1-D25B-F935-C93CB246011E}"/>
          </ac:cxnSpMkLst>
        </pc:cxnChg>
        <pc:cxnChg chg="add mod">
          <ac:chgData name="Rajan Sheth" userId="S::rajan.s@tridhyatech.com::941531c6-d0ad-4dda-91ea-1132b9611ceb" providerId="AD" clId="Web-{35EC29F8-9406-7F05-DFE1-45F8EB188868}" dt="2023-04-19T11:26:15.926" v="180" actId="1076"/>
          <ac:cxnSpMkLst>
            <pc:docMk/>
            <pc:sldMk cId="1884139393" sldId="338"/>
            <ac:cxnSpMk id="98" creationId="{C6F456C3-77F8-70FC-4B26-4B1CE50EE026}"/>
          </ac:cxnSpMkLst>
        </pc:cxnChg>
        <pc:cxnChg chg="add mod">
          <ac:chgData name="Rajan Sheth" userId="S::rajan.s@tridhyatech.com::941531c6-d0ad-4dda-91ea-1132b9611ceb" providerId="AD" clId="Web-{35EC29F8-9406-7F05-DFE1-45F8EB188868}" dt="2023-04-19T11:26:15.926" v="181" actId="1076"/>
          <ac:cxnSpMkLst>
            <pc:docMk/>
            <pc:sldMk cId="1884139393" sldId="338"/>
            <ac:cxnSpMk id="100" creationId="{923A61E4-38CA-0136-CCB5-AAB4D67A75F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E2E5C-C774-45A7-A355-F8DB094B081E}" type="datetimeFigureOut">
              <a:rPr lang="en-IN" smtClean="0"/>
              <a:t>19-01-2024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FB59C-42C8-4009-A025-5F00D1EB551B}" type="slidenum">
              <a:rPr lang="en-IN" smtClean="0"/>
              <a:t>‹#›</a:t>
            </a:fld>
            <a:endParaRPr lang="en-IN"/>
          </a:p>
        </p:txBody>
      </p:sp>
    </p:spTree>
    <p:extLst>
      <p:ext uri="{BB962C8B-B14F-4D97-AF65-F5344CB8AC3E}">
        <p14:creationId xmlns:p14="http://schemas.microsoft.com/office/powerpoint/2010/main" val="155561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3CFB59C-42C8-4009-A025-5F00D1EB551B}" type="slidenum">
              <a:rPr lang="en-IN" smtClean="0"/>
              <a:t>6</a:t>
            </a:fld>
            <a:endParaRPr lang="en-IN"/>
          </a:p>
        </p:txBody>
      </p:sp>
    </p:spTree>
    <p:extLst>
      <p:ext uri="{BB962C8B-B14F-4D97-AF65-F5344CB8AC3E}">
        <p14:creationId xmlns:p14="http://schemas.microsoft.com/office/powerpoint/2010/main" val="523965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3CFB59C-42C8-4009-A025-5F00D1EB551B}" type="slidenum">
              <a:rPr lang="en-IN" smtClean="0"/>
              <a:t>15</a:t>
            </a:fld>
            <a:endParaRPr lang="en-IN"/>
          </a:p>
        </p:txBody>
      </p:sp>
    </p:spTree>
    <p:extLst>
      <p:ext uri="{BB962C8B-B14F-4D97-AF65-F5344CB8AC3E}">
        <p14:creationId xmlns:p14="http://schemas.microsoft.com/office/powerpoint/2010/main" val="207502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3CFB59C-42C8-4009-A025-5F00D1EB551B}" type="slidenum">
              <a:rPr lang="en-IN" smtClean="0"/>
              <a:t>16</a:t>
            </a:fld>
            <a:endParaRPr lang="en-IN"/>
          </a:p>
        </p:txBody>
      </p:sp>
    </p:spTree>
    <p:extLst>
      <p:ext uri="{BB962C8B-B14F-4D97-AF65-F5344CB8AC3E}">
        <p14:creationId xmlns:p14="http://schemas.microsoft.com/office/powerpoint/2010/main" val="263766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3CFB59C-42C8-4009-A025-5F00D1EB551B}" type="slidenum">
              <a:rPr lang="en-IN" smtClean="0"/>
              <a:t>7</a:t>
            </a:fld>
            <a:endParaRPr lang="en-IN"/>
          </a:p>
        </p:txBody>
      </p:sp>
    </p:spTree>
    <p:extLst>
      <p:ext uri="{BB962C8B-B14F-4D97-AF65-F5344CB8AC3E}">
        <p14:creationId xmlns:p14="http://schemas.microsoft.com/office/powerpoint/2010/main" val="396651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3CFB59C-42C8-4009-A025-5F00D1EB551B}" type="slidenum">
              <a:rPr lang="en-IN" smtClean="0"/>
              <a:t>8</a:t>
            </a:fld>
            <a:endParaRPr lang="en-IN"/>
          </a:p>
        </p:txBody>
      </p:sp>
    </p:spTree>
    <p:extLst>
      <p:ext uri="{BB962C8B-B14F-4D97-AF65-F5344CB8AC3E}">
        <p14:creationId xmlns:p14="http://schemas.microsoft.com/office/powerpoint/2010/main" val="921474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3CFB59C-42C8-4009-A025-5F00D1EB551B}" type="slidenum">
              <a:rPr lang="en-IN" smtClean="0"/>
              <a:t>9</a:t>
            </a:fld>
            <a:endParaRPr lang="en-IN"/>
          </a:p>
        </p:txBody>
      </p:sp>
    </p:spTree>
    <p:extLst>
      <p:ext uri="{BB962C8B-B14F-4D97-AF65-F5344CB8AC3E}">
        <p14:creationId xmlns:p14="http://schemas.microsoft.com/office/powerpoint/2010/main" val="54750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3CFB59C-42C8-4009-A025-5F00D1EB551B}" type="slidenum">
              <a:rPr lang="en-IN" smtClean="0"/>
              <a:t>10</a:t>
            </a:fld>
            <a:endParaRPr lang="en-IN"/>
          </a:p>
        </p:txBody>
      </p:sp>
    </p:spTree>
    <p:extLst>
      <p:ext uri="{BB962C8B-B14F-4D97-AF65-F5344CB8AC3E}">
        <p14:creationId xmlns:p14="http://schemas.microsoft.com/office/powerpoint/2010/main" val="302400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3CFB59C-42C8-4009-A025-5F00D1EB551B}" type="slidenum">
              <a:rPr lang="en-IN" smtClean="0"/>
              <a:t>11</a:t>
            </a:fld>
            <a:endParaRPr lang="en-IN"/>
          </a:p>
        </p:txBody>
      </p:sp>
    </p:spTree>
    <p:extLst>
      <p:ext uri="{BB962C8B-B14F-4D97-AF65-F5344CB8AC3E}">
        <p14:creationId xmlns:p14="http://schemas.microsoft.com/office/powerpoint/2010/main" val="3367837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3CFB59C-42C8-4009-A025-5F00D1EB551B}" type="slidenum">
              <a:rPr lang="en-IN" smtClean="0"/>
              <a:t>12</a:t>
            </a:fld>
            <a:endParaRPr lang="en-IN"/>
          </a:p>
        </p:txBody>
      </p:sp>
    </p:spTree>
    <p:extLst>
      <p:ext uri="{BB962C8B-B14F-4D97-AF65-F5344CB8AC3E}">
        <p14:creationId xmlns:p14="http://schemas.microsoft.com/office/powerpoint/2010/main" val="59947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3CFB59C-42C8-4009-A025-5F00D1EB551B}" type="slidenum">
              <a:rPr lang="en-IN" smtClean="0"/>
              <a:t>13</a:t>
            </a:fld>
            <a:endParaRPr lang="en-IN"/>
          </a:p>
        </p:txBody>
      </p:sp>
    </p:spTree>
    <p:extLst>
      <p:ext uri="{BB962C8B-B14F-4D97-AF65-F5344CB8AC3E}">
        <p14:creationId xmlns:p14="http://schemas.microsoft.com/office/powerpoint/2010/main" val="408633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3CFB59C-42C8-4009-A025-5F00D1EB551B}" type="slidenum">
              <a:rPr lang="en-IN" smtClean="0"/>
              <a:t>14</a:t>
            </a:fld>
            <a:endParaRPr lang="en-IN"/>
          </a:p>
        </p:txBody>
      </p:sp>
    </p:spTree>
    <p:extLst>
      <p:ext uri="{BB962C8B-B14F-4D97-AF65-F5344CB8AC3E}">
        <p14:creationId xmlns:p14="http://schemas.microsoft.com/office/powerpoint/2010/main" val="241043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2C57D885-7768-2C4E-8984-11016B1FE19E}"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pic>
        <p:nvPicPr>
          <p:cNvPr id="7" name="Graphic 11">
            <a:extLst>
              <a:ext uri="{FF2B5EF4-FFF2-40B4-BE49-F238E27FC236}">
                <a16:creationId xmlns:a16="http://schemas.microsoft.com/office/drawing/2014/main" id="{37743F60-E1DE-0716-C643-D016831D10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35764" y="93262"/>
            <a:ext cx="1245462" cy="242404"/>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79A32FCC-5100-AC42-A211-527D9B22BFB7}"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EEC23F-C22D-2E4D-8091-497FEDB16A91}"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22EA66DD-8EB1-A240-B539-38D2D37DEE37}" type="datetime1">
              <a:rPr lang="en-IN"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F168BC8A-7472-8242-83DD-64C79D66578D}" type="datetime1">
              <a:rPr lang="en-IN" smtClean="0"/>
              <a:t>19-01-2024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F44CC2A-C681-444F-AAFA-8918F69A5A40}" type="datetime1">
              <a:rPr lang="en-IN" smtClean="0"/>
              <a:t>19-01-2024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37E4C-D55C-DF4A-AA9B-4D3D82A36638}" type="datetime1">
              <a:rPr lang="en-IN" smtClean="0"/>
              <a:t>19-01-2024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AD21C70-5EA9-CE49-A632-D6BA35BBFC85}" type="datetime1">
              <a:rPr lang="en-IN"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24620AA-F51C-0A43-A5E4-DE2956A9BE4C}" type="datetime1">
              <a:rPr lang="en-IN"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408CC21-520B-8142-80D3-46064F9DAF7C}"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E8420A8-F0E8-8740-9ADC-CACED52B85C6}"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2C57D885-7768-2C4E-8984-11016B1FE19E}"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pic>
        <p:nvPicPr>
          <p:cNvPr id="7" name="Graphic 11">
            <a:extLst>
              <a:ext uri="{FF2B5EF4-FFF2-40B4-BE49-F238E27FC236}">
                <a16:creationId xmlns:a16="http://schemas.microsoft.com/office/drawing/2014/main" id="{37743F60-E1DE-0716-C643-D016831D10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35764" y="93262"/>
            <a:ext cx="1245462" cy="242404"/>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79A32FCC-5100-AC42-A211-527D9B22BFB7}"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EEC23F-C22D-2E4D-8091-497FEDB16A91}"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22EA66DD-8EB1-A240-B539-38D2D37DEE37}" type="datetime1">
              <a:rPr lang="en-IN"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F168BC8A-7472-8242-83DD-64C79D66578D}" type="datetime1">
              <a:rPr lang="en-IN" smtClean="0"/>
              <a:t>19-01-2024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F44CC2A-C681-444F-AAFA-8918F69A5A40}" type="datetime1">
              <a:rPr lang="en-IN" smtClean="0"/>
              <a:t>19-01-2024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37E4C-D55C-DF4A-AA9B-4D3D82A36638}" type="datetime1">
              <a:rPr lang="en-IN" smtClean="0"/>
              <a:t>19-01-2024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AD21C70-5EA9-CE49-A632-D6BA35BBFC85}" type="datetime1">
              <a:rPr lang="en-IN"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24620AA-F51C-0A43-A5E4-DE2956A9BE4C}" type="datetime1">
              <a:rPr lang="en-IN"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408CC21-520B-8142-80D3-46064F9DAF7C}"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E8420A8-F0E8-8740-9ADC-CACED52B85C6}"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2C57D885-7768-2C4E-8984-11016B1FE19E}"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pic>
        <p:nvPicPr>
          <p:cNvPr id="7" name="Graphic 11">
            <a:extLst>
              <a:ext uri="{FF2B5EF4-FFF2-40B4-BE49-F238E27FC236}">
                <a16:creationId xmlns:a16="http://schemas.microsoft.com/office/drawing/2014/main" id="{37743F60-E1DE-0716-C643-D016831D10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35764" y="93262"/>
            <a:ext cx="1245462" cy="242404"/>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79A32FCC-5100-AC42-A211-527D9B22BFB7}"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EEC23F-C22D-2E4D-8091-497FEDB16A91}"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22EA66DD-8EB1-A240-B539-38D2D37DEE37}" type="datetime1">
              <a:rPr lang="en-IN"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F168BC8A-7472-8242-83DD-64C79D66578D}" type="datetime1">
              <a:rPr lang="en-IN" smtClean="0"/>
              <a:t>19-01-2024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F44CC2A-C681-444F-AAFA-8918F69A5A40}" type="datetime1">
              <a:rPr lang="en-IN" smtClean="0"/>
              <a:t>19-01-2024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37E4C-D55C-DF4A-AA9B-4D3D82A36638}" type="datetime1">
              <a:rPr lang="en-IN" smtClean="0"/>
              <a:t>19-01-2024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AD21C70-5EA9-CE49-A632-D6BA35BBFC85}" type="datetime1">
              <a:rPr lang="en-IN"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24620AA-F51C-0A43-A5E4-DE2956A9BE4C}" type="datetime1">
              <a:rPr lang="en-IN"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408CC21-520B-8142-80D3-46064F9DAF7C}"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E8420A8-F0E8-8740-9ADC-CACED52B85C6}" type="datetime1">
              <a:rPr lang="en-IN"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19/01/2024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3C1D9-41A7-FF4E-8256-C10761D540B6}" type="datetime1">
              <a:rPr lang="en-IN" smtClean="0"/>
              <a:t>19-01-2024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pic>
        <p:nvPicPr>
          <p:cNvPr id="7" name="Graphic 11">
            <a:extLst>
              <a:ext uri="{FF2B5EF4-FFF2-40B4-BE49-F238E27FC236}">
                <a16:creationId xmlns:a16="http://schemas.microsoft.com/office/drawing/2014/main" id="{6EBD5B0F-30A8-CB75-9C2E-B88B1BA0847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835764" y="93262"/>
            <a:ext cx="1245462" cy="242404"/>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3C1D9-41A7-FF4E-8256-C10761D540B6}" type="datetime1">
              <a:rPr lang="en-IN" smtClean="0"/>
              <a:t>19-01-2024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pic>
        <p:nvPicPr>
          <p:cNvPr id="7" name="Graphic 11">
            <a:extLst>
              <a:ext uri="{FF2B5EF4-FFF2-40B4-BE49-F238E27FC236}">
                <a16:creationId xmlns:a16="http://schemas.microsoft.com/office/drawing/2014/main" id="{6EBD5B0F-30A8-CB75-9C2E-B88B1BA0847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835764" y="93262"/>
            <a:ext cx="1245462" cy="242404"/>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3C1D9-41A7-FF4E-8256-C10761D540B6}" type="datetime1">
              <a:rPr lang="en-IN" smtClean="0"/>
              <a:t>19-01-2024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pic>
        <p:nvPicPr>
          <p:cNvPr id="7" name="Graphic 11">
            <a:extLst>
              <a:ext uri="{FF2B5EF4-FFF2-40B4-BE49-F238E27FC236}">
                <a16:creationId xmlns:a16="http://schemas.microsoft.com/office/drawing/2014/main" id="{6EBD5B0F-30A8-CB75-9C2E-B88B1BA0847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835764" y="93262"/>
            <a:ext cx="1245462" cy="242404"/>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26.png"/><Relationship Id="rId5" Type="http://schemas.openxmlformats.org/officeDocument/2006/relationships/image" Target="../media/image10.png"/><Relationship Id="rId10" Type="http://schemas.openxmlformats.org/officeDocument/2006/relationships/image" Target="../media/image25.png"/><Relationship Id="rId4" Type="http://schemas.openxmlformats.org/officeDocument/2006/relationships/image" Target="../media/image6.sv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29.png"/><Relationship Id="rId5" Type="http://schemas.openxmlformats.org/officeDocument/2006/relationships/image" Target="../media/image10.png"/><Relationship Id="rId10" Type="http://schemas.openxmlformats.org/officeDocument/2006/relationships/image" Target="../media/image28.png"/><Relationship Id="rId4" Type="http://schemas.openxmlformats.org/officeDocument/2006/relationships/image" Target="../media/image6.sv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33.png"/><Relationship Id="rId5" Type="http://schemas.openxmlformats.org/officeDocument/2006/relationships/image" Target="../media/image10.png"/><Relationship Id="rId10" Type="http://schemas.openxmlformats.org/officeDocument/2006/relationships/image" Target="../media/image32.png"/><Relationship Id="rId4" Type="http://schemas.openxmlformats.org/officeDocument/2006/relationships/image" Target="../media/image6.sv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sv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6.png"/><Relationship Id="rId5" Type="http://schemas.openxmlformats.org/officeDocument/2006/relationships/image" Target="../media/image4.sv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1.sv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6.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 y="6559391"/>
            <a:ext cx="6095990" cy="301942"/>
          </a:xfrm>
          <a:prstGeom prst="rect">
            <a:avLst/>
          </a:prstGeom>
        </p:spPr>
      </p:pic>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1157" y="0"/>
            <a:ext cx="980843" cy="980843"/>
          </a:xfrm>
          <a:prstGeom prst="rect">
            <a:avLst/>
          </a:prstGeom>
        </p:spPr>
      </p:pic>
      <p:pic>
        <p:nvPicPr>
          <p:cNvPr id="11" name="Graphic 11">
            <a:extLst>
              <a:ext uri="{FF2B5EF4-FFF2-40B4-BE49-F238E27FC236}">
                <a16:creationId xmlns:a16="http://schemas.microsoft.com/office/drawing/2014/main" id="{B62B7DF0-91B7-D92C-E581-8DE34F0FDB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2010" y="1154954"/>
            <a:ext cx="2743199" cy="504846"/>
          </a:xfrm>
          <a:prstGeom prst="rect">
            <a:avLst/>
          </a:prstGeom>
        </p:spPr>
      </p:pic>
      <p:sp>
        <p:nvSpPr>
          <p:cNvPr id="12" name="TextBox 11">
            <a:extLst>
              <a:ext uri="{FF2B5EF4-FFF2-40B4-BE49-F238E27FC236}">
                <a16:creationId xmlns:a16="http://schemas.microsoft.com/office/drawing/2014/main" id="{31A7CCCB-5805-8A93-8946-2508B85C962B}"/>
              </a:ext>
            </a:extLst>
          </p:cNvPr>
          <p:cNvSpPr txBox="1"/>
          <p:nvPr/>
        </p:nvSpPr>
        <p:spPr>
          <a:xfrm>
            <a:off x="974441" y="2413337"/>
            <a:ext cx="52578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solidFill>
                  <a:srgbClr val="00517C"/>
                </a:solidFill>
                <a:latin typeface="Calibri"/>
                <a:ea typeface="+mn-lt"/>
                <a:cs typeface="Calibri"/>
              </a:rPr>
              <a:t>Angular 17</a:t>
            </a:r>
            <a:endParaRPr lang="en-US" sz="6000" dirty="0">
              <a:solidFill>
                <a:srgbClr val="00517C"/>
              </a:solidFill>
              <a:latin typeface="Calibri"/>
              <a:ea typeface="+mn-lt"/>
              <a:cs typeface="Calibri"/>
            </a:endParaRPr>
          </a:p>
        </p:txBody>
      </p:sp>
      <p:sp>
        <p:nvSpPr>
          <p:cNvPr id="2" name="TextBox 1">
            <a:extLst>
              <a:ext uri="{FF2B5EF4-FFF2-40B4-BE49-F238E27FC236}">
                <a16:creationId xmlns:a16="http://schemas.microsoft.com/office/drawing/2014/main" id="{05660610-CAC8-DFFC-42C8-DE779A678EA4}"/>
              </a:ext>
            </a:extLst>
          </p:cNvPr>
          <p:cNvSpPr txBox="1"/>
          <p:nvPr/>
        </p:nvSpPr>
        <p:spPr>
          <a:xfrm>
            <a:off x="974441" y="3289141"/>
            <a:ext cx="52578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5000"/>
                  </a:schemeClr>
                </a:solidFill>
                <a:latin typeface="Calibri" panose="020F0502020204030204" pitchFamily="34" charset="0"/>
                <a:cs typeface="Calibri" panose="020F0502020204030204" pitchFamily="34" charset="0"/>
              </a:rPr>
              <a:t>Mukund Dholariya</a:t>
            </a:r>
          </a:p>
        </p:txBody>
      </p:sp>
      <p:pic>
        <p:nvPicPr>
          <p:cNvPr id="3" name="Graphic 3" descr="Vector.svg">
            <a:extLst>
              <a:ext uri="{FF2B5EF4-FFF2-40B4-BE49-F238E27FC236}">
                <a16:creationId xmlns:a16="http://schemas.microsoft.com/office/drawing/2014/main" id="{E3FF3E12-7E82-4E48-F62D-D2BB1C3E23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11387" y="5665643"/>
            <a:ext cx="401078" cy="410280"/>
          </a:xfrm>
          <a:prstGeom prst="rect">
            <a:avLst/>
          </a:prstGeom>
        </p:spPr>
      </p:pic>
      <p:sp>
        <p:nvSpPr>
          <p:cNvPr id="5" name="Slide Number Placeholder 20">
            <a:extLst>
              <a:ext uri="{FF2B5EF4-FFF2-40B4-BE49-F238E27FC236}">
                <a16:creationId xmlns:a16="http://schemas.microsoft.com/office/drawing/2014/main" id="{FA5F25CB-D516-737B-7BF4-2555A26369E6}"/>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1</a:t>
            </a:fld>
            <a:endParaRPr lang="en-GB"/>
          </a:p>
        </p:txBody>
      </p:sp>
      <p:pic>
        <p:nvPicPr>
          <p:cNvPr id="4" name="Picture 3">
            <a:extLst>
              <a:ext uri="{FF2B5EF4-FFF2-40B4-BE49-F238E27FC236}">
                <a16:creationId xmlns:a16="http://schemas.microsoft.com/office/drawing/2014/main" id="{581A2796-474D-2C22-99C2-48966637337B}"/>
              </a:ext>
            </a:extLst>
          </p:cNvPr>
          <p:cNvPicPr>
            <a:picLocks noChangeAspect="1"/>
          </p:cNvPicPr>
          <p:nvPr/>
        </p:nvPicPr>
        <p:blipFill>
          <a:blip r:embed="rId10"/>
          <a:stretch>
            <a:fillRect/>
          </a:stretch>
        </p:blipFill>
        <p:spPr>
          <a:xfrm>
            <a:off x="6319945" y="782077"/>
            <a:ext cx="4897614" cy="5014128"/>
          </a:xfrm>
          <a:prstGeom prst="rect">
            <a:avLst/>
          </a:prstGeom>
        </p:spPr>
      </p:pic>
    </p:spTree>
    <p:extLst>
      <p:ext uri="{BB962C8B-B14F-4D97-AF65-F5344CB8AC3E}">
        <p14:creationId xmlns:p14="http://schemas.microsoft.com/office/powerpoint/2010/main" val="160397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1157" y="0"/>
            <a:ext cx="980843" cy="980843"/>
          </a:xfrm>
          <a:prstGeom prst="rect">
            <a:avLst/>
          </a:prstGeom>
        </p:spPr>
      </p:pic>
      <p:pic>
        <p:nvPicPr>
          <p:cNvPr id="9" name="Graphic 8">
            <a:extLst>
              <a:ext uri="{FF2B5EF4-FFF2-40B4-BE49-F238E27FC236}">
                <a16:creationId xmlns:a16="http://schemas.microsoft.com/office/drawing/2014/main" id="{10997449-FF5A-9644-76CF-700F685B02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24" y="264644"/>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 y="6619455"/>
            <a:ext cx="6095996" cy="257594"/>
          </a:xfrm>
          <a:prstGeom prst="rect">
            <a:avLst/>
          </a:prstGeom>
        </p:spPr>
      </p:pic>
      <p:sp>
        <p:nvSpPr>
          <p:cNvPr id="3" name="TextBox 2">
            <a:extLst>
              <a:ext uri="{FF2B5EF4-FFF2-40B4-BE49-F238E27FC236}">
                <a16:creationId xmlns:a16="http://schemas.microsoft.com/office/drawing/2014/main" id="{41E1B94C-F474-E3F3-F1CA-5E1317B0030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sp>
        <p:nvSpPr>
          <p:cNvPr id="8" name="TextBox 7">
            <a:extLst>
              <a:ext uri="{FF2B5EF4-FFF2-40B4-BE49-F238E27FC236}">
                <a16:creationId xmlns:a16="http://schemas.microsoft.com/office/drawing/2014/main" id="{B8D830C4-4CC5-E9BA-4121-FD5757CA6155}"/>
              </a:ext>
            </a:extLst>
          </p:cNvPr>
          <p:cNvSpPr txBox="1"/>
          <p:nvPr/>
        </p:nvSpPr>
        <p:spPr>
          <a:xfrm>
            <a:off x="1301028" y="196491"/>
            <a:ext cx="8401985" cy="54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3000" b="1" dirty="0">
                <a:solidFill>
                  <a:srgbClr val="06B6E8"/>
                </a:solidFill>
              </a:rPr>
              <a:t>@placeholder vs @loading</a:t>
            </a:r>
          </a:p>
        </p:txBody>
      </p:sp>
      <p:sp>
        <p:nvSpPr>
          <p:cNvPr id="6" name="Slide Number Placeholder 20">
            <a:extLst>
              <a:ext uri="{FF2B5EF4-FFF2-40B4-BE49-F238E27FC236}">
                <a16:creationId xmlns:a16="http://schemas.microsoft.com/office/drawing/2014/main" id="{CE7B46A9-067F-D78D-F7BD-14E37F67C601}"/>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10</a:t>
            </a:fld>
            <a:endParaRPr lang="en-GB"/>
          </a:p>
        </p:txBody>
      </p:sp>
      <p:sp>
        <p:nvSpPr>
          <p:cNvPr id="2" name="AutoShape 2" descr="Total guide to lazy loading with Angular @defer - Angular Experts">
            <a:extLst>
              <a:ext uri="{FF2B5EF4-FFF2-40B4-BE49-F238E27FC236}">
                <a16:creationId xmlns:a16="http://schemas.microsoft.com/office/drawing/2014/main" id="{7DFD5F2E-FB74-AAE0-FA55-2FFDFB4AF93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descr="Total guide to lazy loading with Angular @defer - Angular Experts">
            <a:extLst>
              <a:ext uri="{FF2B5EF4-FFF2-40B4-BE49-F238E27FC236}">
                <a16:creationId xmlns:a16="http://schemas.microsoft.com/office/drawing/2014/main" id="{6259565E-F175-476B-A0EF-221475B12525}"/>
              </a:ext>
            </a:extLst>
          </p:cNvPr>
          <p:cNvSpPr>
            <a:spLocks noChangeAspect="1" noChangeArrowheads="1"/>
          </p:cNvSpPr>
          <p:nvPr/>
        </p:nvSpPr>
        <p:spPr bwMode="auto">
          <a:xfrm>
            <a:off x="6095999" y="126787"/>
            <a:ext cx="3607013" cy="36070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 name="Google Shape;128;p22">
            <a:extLst>
              <a:ext uri="{FF2B5EF4-FFF2-40B4-BE49-F238E27FC236}">
                <a16:creationId xmlns:a16="http://schemas.microsoft.com/office/drawing/2014/main" id="{F2DD6DD3-5474-4D2F-30A7-07744D90F4BF}"/>
              </a:ext>
            </a:extLst>
          </p:cNvPr>
          <p:cNvSpPr txBox="1">
            <a:spLocks/>
          </p:cNvSpPr>
          <p:nvPr/>
        </p:nvSpPr>
        <p:spPr>
          <a:xfrm>
            <a:off x="7103778" y="1049379"/>
            <a:ext cx="3706500" cy="4454441"/>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0" indent="0" algn="l" rtl="0">
              <a:spcBef>
                <a:spcPts val="0"/>
              </a:spcBef>
              <a:spcAft>
                <a:spcPts val="0"/>
              </a:spcAft>
              <a:buNone/>
            </a:pPr>
            <a:r>
              <a:rPr lang="en-US" sz="2000" b="1" dirty="0">
                <a:solidFill>
                  <a:schemeClr val="tx1">
                    <a:lumMod val="65000"/>
                    <a:lumOff val="35000"/>
                  </a:schemeClr>
                </a:solidFill>
                <a:latin typeface="+mn-lt"/>
                <a:sym typeface="Calibri"/>
              </a:rPr>
              <a:t>@loading</a:t>
            </a:r>
          </a:p>
          <a:p>
            <a:pPr marL="457200" lvl="0" indent="-306070" algn="l">
              <a:lnSpc>
                <a:spcPct val="115000"/>
              </a:lnSpc>
              <a:spcBef>
                <a:spcPts val="1200"/>
              </a:spcBef>
              <a:spcAft>
                <a:spcPts val="0"/>
              </a:spcAft>
              <a:buClr>
                <a:srgbClr val="1F1F1F"/>
              </a:buClr>
              <a:buSzPct val="100000"/>
              <a:buFont typeface="Calibri"/>
              <a:buChar char="●"/>
            </a:pPr>
            <a:r>
              <a:rPr lang="en-US" sz="2000" dirty="0">
                <a:solidFill>
                  <a:schemeClr val="tx1">
                    <a:lumMod val="65000"/>
                    <a:lumOff val="35000"/>
                  </a:schemeClr>
                </a:solidFill>
                <a:latin typeface="+mn-lt"/>
                <a:sym typeface="Calibri"/>
              </a:rPr>
              <a:t>Displayed during loading: This block only appears after the loading of the deferred content has started and continues until it finishes.</a:t>
            </a:r>
          </a:p>
          <a:p>
            <a:pPr marL="457200" lvl="0" indent="-306070" algn="l">
              <a:lnSpc>
                <a:spcPct val="115000"/>
              </a:lnSpc>
              <a:spcBef>
                <a:spcPts val="0"/>
              </a:spcBef>
              <a:spcAft>
                <a:spcPts val="0"/>
              </a:spcAft>
              <a:buClr>
                <a:srgbClr val="1F1F1F"/>
              </a:buClr>
              <a:buSzPct val="100000"/>
              <a:buFont typeface="Calibri"/>
              <a:buChar char="●"/>
            </a:pPr>
            <a:r>
              <a:rPr lang="en-US" sz="2000" dirty="0">
                <a:solidFill>
                  <a:schemeClr val="tx1">
                    <a:lumMod val="65000"/>
                    <a:lumOff val="35000"/>
                  </a:schemeClr>
                </a:solidFill>
                <a:latin typeface="+mn-lt"/>
                <a:sym typeface="Calibri"/>
              </a:rPr>
              <a:t>Delay options: You can specify an optional minimum time for showing the @loading block after loading begins, and also a minimum total duration for its display.</a:t>
            </a:r>
          </a:p>
        </p:txBody>
      </p:sp>
      <p:sp>
        <p:nvSpPr>
          <p:cNvPr id="16" name="Google Shape;128;p22">
            <a:extLst>
              <a:ext uri="{FF2B5EF4-FFF2-40B4-BE49-F238E27FC236}">
                <a16:creationId xmlns:a16="http://schemas.microsoft.com/office/drawing/2014/main" id="{19906E52-FEE7-ACD5-A14D-5C01D508C433}"/>
              </a:ext>
            </a:extLst>
          </p:cNvPr>
          <p:cNvSpPr txBox="1">
            <a:spLocks/>
          </p:cNvSpPr>
          <p:nvPr/>
        </p:nvSpPr>
        <p:spPr>
          <a:xfrm>
            <a:off x="1836221" y="812633"/>
            <a:ext cx="3706500" cy="4454442"/>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5000"/>
              </a:lnSpc>
              <a:spcBef>
                <a:spcPts val="1800"/>
              </a:spcBef>
            </a:pPr>
            <a:r>
              <a:rPr lang="en-US" sz="2000" b="1" dirty="0">
                <a:solidFill>
                  <a:schemeClr val="tx1">
                    <a:lumMod val="65000"/>
                    <a:lumOff val="35000"/>
                  </a:schemeClr>
                </a:solidFill>
                <a:latin typeface="+mn-lt"/>
                <a:sym typeface="Calibri"/>
              </a:rPr>
              <a:t>@placeholder</a:t>
            </a:r>
          </a:p>
          <a:p>
            <a:pPr marL="457200" indent="-306070" algn="l">
              <a:lnSpc>
                <a:spcPct val="115000"/>
              </a:lnSpc>
              <a:spcBef>
                <a:spcPts val="1800"/>
              </a:spcBef>
              <a:buSzPct val="100000"/>
              <a:buFont typeface="Calibri"/>
              <a:buChar char="●"/>
            </a:pPr>
            <a:r>
              <a:rPr lang="en-US" sz="2000" dirty="0">
                <a:solidFill>
                  <a:schemeClr val="tx1">
                    <a:lumMod val="65000"/>
                    <a:lumOff val="35000"/>
                  </a:schemeClr>
                </a:solidFill>
                <a:latin typeface="+mn-lt"/>
                <a:sym typeface="Calibri"/>
              </a:rPr>
              <a:t>Displayed initially: This block is shown before the deferred content even starts loading. </a:t>
            </a:r>
          </a:p>
          <a:p>
            <a:pPr marL="457200" indent="-306070" algn="l">
              <a:lnSpc>
                <a:spcPct val="115000"/>
              </a:lnSpc>
              <a:spcBef>
                <a:spcPts val="0"/>
              </a:spcBef>
              <a:buSzPct val="100000"/>
              <a:buFont typeface="Calibri"/>
              <a:buChar char="●"/>
            </a:pPr>
            <a:r>
              <a:rPr lang="en-US" sz="2000" dirty="0">
                <a:solidFill>
                  <a:schemeClr val="tx1">
                    <a:lumMod val="65000"/>
                    <a:lumOff val="35000"/>
                  </a:schemeClr>
                </a:solidFill>
                <a:latin typeface="+mn-lt"/>
                <a:sym typeface="Calibri"/>
              </a:rPr>
              <a:t>Minimum duration: You can specify an optional minimum time for which the @placeholder should be shown, even if loading finishes faster.</a:t>
            </a:r>
          </a:p>
          <a:p>
            <a:pPr algn="l">
              <a:lnSpc>
                <a:spcPct val="115000"/>
              </a:lnSpc>
              <a:spcBef>
                <a:spcPts val="1800"/>
              </a:spcBef>
            </a:pPr>
            <a:endParaRPr lang="en-US" sz="2000" dirty="0">
              <a:solidFill>
                <a:schemeClr val="tx1">
                  <a:lumMod val="65000"/>
                  <a:lumOff val="35000"/>
                </a:schemeClr>
              </a:solidFill>
              <a:latin typeface="+mn-lt"/>
            </a:endParaRPr>
          </a:p>
          <a:p>
            <a:pPr algn="l">
              <a:spcBef>
                <a:spcPts val="0"/>
              </a:spcBef>
            </a:pPr>
            <a:endParaRPr lang="en-US" sz="2000" dirty="0">
              <a:solidFill>
                <a:schemeClr val="tx1">
                  <a:lumMod val="65000"/>
                  <a:lumOff val="35000"/>
                </a:schemeClr>
              </a:solidFill>
              <a:latin typeface="+mn-lt"/>
            </a:endParaRPr>
          </a:p>
        </p:txBody>
      </p:sp>
    </p:spTree>
    <p:extLst>
      <p:ext uri="{BB962C8B-B14F-4D97-AF65-F5344CB8AC3E}">
        <p14:creationId xmlns:p14="http://schemas.microsoft.com/office/powerpoint/2010/main" val="2369321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1157" y="0"/>
            <a:ext cx="980843" cy="980843"/>
          </a:xfrm>
          <a:prstGeom prst="rect">
            <a:avLst/>
          </a:prstGeom>
        </p:spPr>
      </p:pic>
      <p:pic>
        <p:nvPicPr>
          <p:cNvPr id="9" name="Graphic 8">
            <a:extLst>
              <a:ext uri="{FF2B5EF4-FFF2-40B4-BE49-F238E27FC236}">
                <a16:creationId xmlns:a16="http://schemas.microsoft.com/office/drawing/2014/main" id="{10997449-FF5A-9644-76CF-700F685B02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24" y="264644"/>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 y="6619455"/>
            <a:ext cx="6095996" cy="257594"/>
          </a:xfrm>
          <a:prstGeom prst="rect">
            <a:avLst/>
          </a:prstGeom>
        </p:spPr>
      </p:pic>
      <p:sp>
        <p:nvSpPr>
          <p:cNvPr id="3" name="TextBox 2">
            <a:extLst>
              <a:ext uri="{FF2B5EF4-FFF2-40B4-BE49-F238E27FC236}">
                <a16:creationId xmlns:a16="http://schemas.microsoft.com/office/drawing/2014/main" id="{41E1B94C-F474-E3F3-F1CA-5E1317B0030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sp>
        <p:nvSpPr>
          <p:cNvPr id="12" name="TextBox 11">
            <a:extLst>
              <a:ext uri="{FF2B5EF4-FFF2-40B4-BE49-F238E27FC236}">
                <a16:creationId xmlns:a16="http://schemas.microsoft.com/office/drawing/2014/main" id="{09EF5C49-7287-599C-11D1-D31370D056FE}"/>
              </a:ext>
            </a:extLst>
          </p:cNvPr>
          <p:cNvSpPr txBox="1"/>
          <p:nvPr/>
        </p:nvSpPr>
        <p:spPr>
          <a:xfrm>
            <a:off x="1301028" y="196491"/>
            <a:ext cx="8401985" cy="54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3000" b="1" dirty="0">
                <a:solidFill>
                  <a:srgbClr val="06B6E8"/>
                </a:solidFill>
              </a:rPr>
              <a:t>@placeholder vs @loading</a:t>
            </a:r>
          </a:p>
        </p:txBody>
      </p:sp>
      <p:sp>
        <p:nvSpPr>
          <p:cNvPr id="5" name="Slide Number Placeholder 20">
            <a:extLst>
              <a:ext uri="{FF2B5EF4-FFF2-40B4-BE49-F238E27FC236}">
                <a16:creationId xmlns:a16="http://schemas.microsoft.com/office/drawing/2014/main" id="{E9E4B2D2-645F-999F-4F5D-5DF0D974880E}"/>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11</a:t>
            </a:fld>
            <a:endParaRPr lang="en-GB"/>
          </a:p>
        </p:txBody>
      </p:sp>
      <p:pic>
        <p:nvPicPr>
          <p:cNvPr id="18" name="Picture 17">
            <a:extLst>
              <a:ext uri="{FF2B5EF4-FFF2-40B4-BE49-F238E27FC236}">
                <a16:creationId xmlns:a16="http://schemas.microsoft.com/office/drawing/2014/main" id="{2AC969F1-F04F-E09B-BC5F-5F34FB242D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6084" y="980843"/>
            <a:ext cx="9655073" cy="5137610"/>
          </a:xfrm>
          <a:prstGeom prst="rect">
            <a:avLst/>
          </a:prstGeom>
        </p:spPr>
      </p:pic>
    </p:spTree>
    <p:extLst>
      <p:ext uri="{BB962C8B-B14F-4D97-AF65-F5344CB8AC3E}">
        <p14:creationId xmlns:p14="http://schemas.microsoft.com/office/powerpoint/2010/main" val="381925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1157" y="0"/>
            <a:ext cx="980843" cy="980843"/>
          </a:xfrm>
          <a:prstGeom prst="rect">
            <a:avLst/>
          </a:prstGeom>
        </p:spPr>
      </p:pic>
      <p:pic>
        <p:nvPicPr>
          <p:cNvPr id="9" name="Graphic 8">
            <a:extLst>
              <a:ext uri="{FF2B5EF4-FFF2-40B4-BE49-F238E27FC236}">
                <a16:creationId xmlns:a16="http://schemas.microsoft.com/office/drawing/2014/main" id="{10997449-FF5A-9644-76CF-700F685B02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24" y="264644"/>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 y="6619455"/>
            <a:ext cx="6095996" cy="257594"/>
          </a:xfrm>
          <a:prstGeom prst="rect">
            <a:avLst/>
          </a:prstGeom>
        </p:spPr>
      </p:pic>
      <p:sp>
        <p:nvSpPr>
          <p:cNvPr id="3" name="TextBox 2">
            <a:extLst>
              <a:ext uri="{FF2B5EF4-FFF2-40B4-BE49-F238E27FC236}">
                <a16:creationId xmlns:a16="http://schemas.microsoft.com/office/drawing/2014/main" id="{41E1B94C-F474-E3F3-F1CA-5E1317B0030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sp>
        <p:nvSpPr>
          <p:cNvPr id="11" name="TextBox 10">
            <a:extLst>
              <a:ext uri="{FF2B5EF4-FFF2-40B4-BE49-F238E27FC236}">
                <a16:creationId xmlns:a16="http://schemas.microsoft.com/office/drawing/2014/main" id="{C513B37D-74A7-5A27-5168-4F32FE804D14}"/>
              </a:ext>
            </a:extLst>
          </p:cNvPr>
          <p:cNvSpPr txBox="1"/>
          <p:nvPr/>
        </p:nvSpPr>
        <p:spPr>
          <a:xfrm>
            <a:off x="1299446" y="973708"/>
            <a:ext cx="4202996" cy="5262979"/>
          </a:xfrm>
          <a:prstGeom prst="rect">
            <a:avLst/>
          </a:prstGeom>
          <a:noFill/>
        </p:spPr>
        <p:txBody>
          <a:bodyPr wrap="square" lIns="91440" tIns="45720" rIns="91440" bIns="45720" rtlCol="0" anchor="t">
            <a:spAutoFit/>
          </a:bodyPr>
          <a:lstStyle/>
          <a:p>
            <a:pPr marL="457200" lvl="0" indent="-321733" algn="l" rtl="0">
              <a:spcBef>
                <a:spcPts val="0"/>
              </a:spcBef>
              <a:spcAft>
                <a:spcPts val="0"/>
              </a:spcAft>
              <a:buSzPts val="1467"/>
              <a:buChar char="●"/>
            </a:pPr>
            <a:r>
              <a:rPr lang="en-US" sz="2400" dirty="0">
                <a:solidFill>
                  <a:schemeClr val="tx1">
                    <a:lumMod val="65000"/>
                    <a:lumOff val="35000"/>
                  </a:schemeClr>
                </a:solidFill>
              </a:rPr>
              <a:t>With this strategy, the page will render first the content above the fold, which is immediately visible to the user once the page is loaded. </a:t>
            </a:r>
          </a:p>
          <a:p>
            <a:pPr marL="457200" lvl="0" indent="-321733" algn="l" rtl="0">
              <a:spcBef>
                <a:spcPts val="0"/>
              </a:spcBef>
              <a:spcAft>
                <a:spcPts val="0"/>
              </a:spcAft>
              <a:buSzPts val="1467"/>
              <a:buChar char="●"/>
            </a:pPr>
            <a:r>
              <a:rPr lang="en-US" sz="2400" dirty="0">
                <a:solidFill>
                  <a:schemeClr val="tx1">
                    <a:lumMod val="65000"/>
                    <a:lumOff val="35000"/>
                  </a:schemeClr>
                </a:solidFill>
              </a:rPr>
              <a:t>The rest of the content will be loaded only when and if the user scrolls down the page.</a:t>
            </a:r>
          </a:p>
          <a:p>
            <a:pPr marL="457200" lvl="0" indent="-321733" algn="l" rtl="0">
              <a:spcBef>
                <a:spcPts val="0"/>
              </a:spcBef>
              <a:spcAft>
                <a:spcPts val="0"/>
              </a:spcAft>
              <a:buSzPts val="1467"/>
              <a:buChar char="●"/>
            </a:pPr>
            <a:r>
              <a:rPr lang="en-US" sz="2400" dirty="0">
                <a:solidFill>
                  <a:schemeClr val="tx1">
                    <a:lumMod val="65000"/>
                    <a:lumOff val="35000"/>
                  </a:schemeClr>
                </a:solidFill>
              </a:rPr>
              <a:t>This way, the initial page will load faster, and we avoid loading code that the user might never see.</a:t>
            </a:r>
            <a:endParaRPr lang="en-US" sz="2400" dirty="0">
              <a:solidFill>
                <a:schemeClr val="tx1">
                  <a:lumMod val="65000"/>
                  <a:lumOff val="35000"/>
                </a:schemeClr>
              </a:solidFill>
              <a:ea typeface="Calibri"/>
              <a:cs typeface="Calibri"/>
            </a:endParaRPr>
          </a:p>
        </p:txBody>
      </p:sp>
      <p:sp>
        <p:nvSpPr>
          <p:cNvPr id="12" name="TextBox 11">
            <a:extLst>
              <a:ext uri="{FF2B5EF4-FFF2-40B4-BE49-F238E27FC236}">
                <a16:creationId xmlns:a16="http://schemas.microsoft.com/office/drawing/2014/main" id="{09EF5C49-7287-599C-11D1-D31370D056FE}"/>
              </a:ext>
            </a:extLst>
          </p:cNvPr>
          <p:cNvSpPr txBox="1"/>
          <p:nvPr/>
        </p:nvSpPr>
        <p:spPr>
          <a:xfrm>
            <a:off x="1301028" y="196491"/>
            <a:ext cx="8401985" cy="54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3000" b="1" dirty="0">
                <a:solidFill>
                  <a:srgbClr val="06B6E8"/>
                </a:solidFill>
              </a:rPr>
              <a:t>@defer with on viewport</a:t>
            </a:r>
          </a:p>
        </p:txBody>
      </p:sp>
      <p:sp>
        <p:nvSpPr>
          <p:cNvPr id="5" name="Slide Number Placeholder 20">
            <a:extLst>
              <a:ext uri="{FF2B5EF4-FFF2-40B4-BE49-F238E27FC236}">
                <a16:creationId xmlns:a16="http://schemas.microsoft.com/office/drawing/2014/main" id="{A0E8AD44-163E-EEEC-8007-C5C670AF1994}"/>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12</a:t>
            </a:fld>
            <a:endParaRPr lang="en-GB"/>
          </a:p>
        </p:txBody>
      </p:sp>
      <p:pic>
        <p:nvPicPr>
          <p:cNvPr id="2" name="Google Shape;135;p23">
            <a:extLst>
              <a:ext uri="{FF2B5EF4-FFF2-40B4-BE49-F238E27FC236}">
                <a16:creationId xmlns:a16="http://schemas.microsoft.com/office/drawing/2014/main" id="{764EBE82-CD15-6293-EE78-6C539D2DB05A}"/>
              </a:ext>
            </a:extLst>
          </p:cNvPr>
          <p:cNvPicPr preferRelativeResize="0"/>
          <p:nvPr/>
        </p:nvPicPr>
        <p:blipFill>
          <a:blip r:embed="rId9">
            <a:alphaModFix/>
          </a:blip>
          <a:stretch>
            <a:fillRect/>
          </a:stretch>
        </p:blipFill>
        <p:spPr>
          <a:xfrm>
            <a:off x="6880432" y="2149641"/>
            <a:ext cx="4330725" cy="2582779"/>
          </a:xfrm>
          <a:prstGeom prst="rect">
            <a:avLst/>
          </a:prstGeom>
          <a:noFill/>
          <a:ln>
            <a:noFill/>
          </a:ln>
        </p:spPr>
      </p:pic>
    </p:spTree>
    <p:extLst>
      <p:ext uri="{BB962C8B-B14F-4D97-AF65-F5344CB8AC3E}">
        <p14:creationId xmlns:p14="http://schemas.microsoft.com/office/powerpoint/2010/main" val="189334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1157" y="0"/>
            <a:ext cx="980843" cy="980843"/>
          </a:xfrm>
          <a:prstGeom prst="rect">
            <a:avLst/>
          </a:prstGeom>
        </p:spPr>
      </p:pic>
      <p:pic>
        <p:nvPicPr>
          <p:cNvPr id="9" name="Graphic 8">
            <a:extLst>
              <a:ext uri="{FF2B5EF4-FFF2-40B4-BE49-F238E27FC236}">
                <a16:creationId xmlns:a16="http://schemas.microsoft.com/office/drawing/2014/main" id="{10997449-FF5A-9644-76CF-700F685B02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24" y="264644"/>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 y="6619455"/>
            <a:ext cx="6095996" cy="257594"/>
          </a:xfrm>
          <a:prstGeom prst="rect">
            <a:avLst/>
          </a:prstGeom>
        </p:spPr>
      </p:pic>
      <p:sp>
        <p:nvSpPr>
          <p:cNvPr id="15" name="TextBox 14">
            <a:extLst>
              <a:ext uri="{FF2B5EF4-FFF2-40B4-BE49-F238E27FC236}">
                <a16:creationId xmlns:a16="http://schemas.microsoft.com/office/drawing/2014/main" id="{13FABEA6-8333-5F84-28EE-C0B225788CF0}"/>
              </a:ext>
            </a:extLst>
          </p:cNvPr>
          <p:cNvSpPr txBox="1"/>
          <p:nvPr/>
        </p:nvSpPr>
        <p:spPr>
          <a:xfrm>
            <a:off x="1333045" y="196491"/>
            <a:ext cx="8401985" cy="54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3000" b="1" dirty="0">
                <a:solidFill>
                  <a:srgbClr val="06B6E8"/>
                </a:solidFill>
              </a:rPr>
              <a:t>@defer other option</a:t>
            </a:r>
          </a:p>
        </p:txBody>
      </p:sp>
      <p:sp>
        <p:nvSpPr>
          <p:cNvPr id="3" name="TextBox 2">
            <a:extLst>
              <a:ext uri="{FF2B5EF4-FFF2-40B4-BE49-F238E27FC236}">
                <a16:creationId xmlns:a16="http://schemas.microsoft.com/office/drawing/2014/main" id="{41E1B94C-F474-E3F3-F1CA-5E1317B0030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sp>
        <p:nvSpPr>
          <p:cNvPr id="6" name="Slide Number Placeholder 20">
            <a:extLst>
              <a:ext uri="{FF2B5EF4-FFF2-40B4-BE49-F238E27FC236}">
                <a16:creationId xmlns:a16="http://schemas.microsoft.com/office/drawing/2014/main" id="{459C5BD2-4013-6418-14DB-A91AB2AB905C}"/>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13</a:t>
            </a:fld>
            <a:endParaRPr lang="en-GB"/>
          </a:p>
        </p:txBody>
      </p:sp>
      <p:sp>
        <p:nvSpPr>
          <p:cNvPr id="2" name="Google Shape;142;p24">
            <a:extLst>
              <a:ext uri="{FF2B5EF4-FFF2-40B4-BE49-F238E27FC236}">
                <a16:creationId xmlns:a16="http://schemas.microsoft.com/office/drawing/2014/main" id="{262EF56A-0F9A-2D28-F6C9-6371E5523AA0}"/>
              </a:ext>
            </a:extLst>
          </p:cNvPr>
          <p:cNvSpPr txBox="1"/>
          <p:nvPr/>
        </p:nvSpPr>
        <p:spPr>
          <a:xfrm>
            <a:off x="1333045" y="980843"/>
            <a:ext cx="52302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dirty="0">
                <a:solidFill>
                  <a:schemeClr val="tx1">
                    <a:lumMod val="65000"/>
                    <a:lumOff val="35000"/>
                  </a:schemeClr>
                </a:solidFill>
                <a:latin typeface="Roboto"/>
                <a:ea typeface="Roboto"/>
                <a:cs typeface="Roboto"/>
                <a:sym typeface="Roboto"/>
              </a:rPr>
              <a:t>Defer with interaction</a:t>
            </a:r>
            <a:endParaRPr sz="2200" dirty="0">
              <a:solidFill>
                <a:schemeClr val="tx1">
                  <a:lumMod val="65000"/>
                  <a:lumOff val="35000"/>
                </a:schemeClr>
              </a:solidFill>
              <a:latin typeface="Roboto"/>
              <a:ea typeface="Roboto"/>
              <a:cs typeface="Roboto"/>
              <a:sym typeface="Roboto"/>
            </a:endParaRPr>
          </a:p>
        </p:txBody>
      </p:sp>
      <p:pic>
        <p:nvPicPr>
          <p:cNvPr id="5" name="Google Shape;140;p24">
            <a:extLst>
              <a:ext uri="{FF2B5EF4-FFF2-40B4-BE49-F238E27FC236}">
                <a16:creationId xmlns:a16="http://schemas.microsoft.com/office/drawing/2014/main" id="{B33A41AE-8A92-80F8-BA26-FC33F40AA32C}"/>
              </a:ext>
            </a:extLst>
          </p:cNvPr>
          <p:cNvPicPr preferRelativeResize="0"/>
          <p:nvPr/>
        </p:nvPicPr>
        <p:blipFill>
          <a:blip r:embed="rId9">
            <a:alphaModFix/>
          </a:blip>
          <a:stretch>
            <a:fillRect/>
          </a:stretch>
        </p:blipFill>
        <p:spPr>
          <a:xfrm>
            <a:off x="1333044" y="1616615"/>
            <a:ext cx="3863645" cy="1651685"/>
          </a:xfrm>
          <a:prstGeom prst="rect">
            <a:avLst/>
          </a:prstGeom>
          <a:noFill/>
          <a:ln>
            <a:noFill/>
          </a:ln>
        </p:spPr>
      </p:pic>
      <p:sp>
        <p:nvSpPr>
          <p:cNvPr id="12" name="TextBox 11">
            <a:extLst>
              <a:ext uri="{FF2B5EF4-FFF2-40B4-BE49-F238E27FC236}">
                <a16:creationId xmlns:a16="http://schemas.microsoft.com/office/drawing/2014/main" id="{4A42CAAC-AD95-8D39-E83C-BCEB05CF4FC5}"/>
              </a:ext>
            </a:extLst>
          </p:cNvPr>
          <p:cNvSpPr txBox="1"/>
          <p:nvPr/>
        </p:nvSpPr>
        <p:spPr>
          <a:xfrm>
            <a:off x="1333044" y="3782408"/>
            <a:ext cx="6096000" cy="430887"/>
          </a:xfrm>
          <a:prstGeom prst="rect">
            <a:avLst/>
          </a:prstGeom>
          <a:noFill/>
        </p:spPr>
        <p:txBody>
          <a:bodyPr wrap="square">
            <a:spAutoFit/>
          </a:bodyPr>
          <a:lstStyle/>
          <a:p>
            <a:pPr marL="0" lvl="0" indent="0" algn="l" rtl="0">
              <a:spcBef>
                <a:spcPts val="0"/>
              </a:spcBef>
              <a:spcAft>
                <a:spcPts val="0"/>
              </a:spcAft>
              <a:buNone/>
            </a:pPr>
            <a:r>
              <a:rPr lang="en-GB" sz="2200" dirty="0">
                <a:solidFill>
                  <a:schemeClr val="tx1">
                    <a:lumMod val="65000"/>
                    <a:lumOff val="35000"/>
                  </a:schemeClr>
                </a:solidFill>
                <a:latin typeface="Roboto"/>
                <a:ea typeface="Roboto"/>
                <a:cs typeface="Roboto"/>
                <a:sym typeface="Roboto"/>
              </a:rPr>
              <a:t>Defer with hover</a:t>
            </a:r>
          </a:p>
        </p:txBody>
      </p:sp>
      <p:pic>
        <p:nvPicPr>
          <p:cNvPr id="13" name="Google Shape;141;p24">
            <a:extLst>
              <a:ext uri="{FF2B5EF4-FFF2-40B4-BE49-F238E27FC236}">
                <a16:creationId xmlns:a16="http://schemas.microsoft.com/office/drawing/2014/main" id="{C63127D9-20EB-324B-E266-E8E6A3878F16}"/>
              </a:ext>
            </a:extLst>
          </p:cNvPr>
          <p:cNvPicPr preferRelativeResize="0"/>
          <p:nvPr/>
        </p:nvPicPr>
        <p:blipFill>
          <a:blip r:embed="rId10">
            <a:alphaModFix/>
          </a:blip>
          <a:stretch>
            <a:fillRect/>
          </a:stretch>
        </p:blipFill>
        <p:spPr>
          <a:xfrm>
            <a:off x="1333044" y="4250749"/>
            <a:ext cx="3863645" cy="1423711"/>
          </a:xfrm>
          <a:prstGeom prst="rect">
            <a:avLst/>
          </a:prstGeom>
          <a:noFill/>
          <a:ln>
            <a:noFill/>
          </a:ln>
        </p:spPr>
      </p:pic>
      <p:sp>
        <p:nvSpPr>
          <p:cNvPr id="14" name="Google Shape;145;p24">
            <a:extLst>
              <a:ext uri="{FF2B5EF4-FFF2-40B4-BE49-F238E27FC236}">
                <a16:creationId xmlns:a16="http://schemas.microsoft.com/office/drawing/2014/main" id="{8735E6D4-83C4-3462-99A9-F9065E075E35}"/>
              </a:ext>
            </a:extLst>
          </p:cNvPr>
          <p:cNvSpPr txBox="1"/>
          <p:nvPr/>
        </p:nvSpPr>
        <p:spPr>
          <a:xfrm>
            <a:off x="6915447" y="980843"/>
            <a:ext cx="30000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dirty="0">
                <a:solidFill>
                  <a:schemeClr val="tx1">
                    <a:lumMod val="65000"/>
                    <a:lumOff val="35000"/>
                  </a:schemeClr>
                </a:solidFill>
                <a:latin typeface="Roboto"/>
                <a:ea typeface="Roboto"/>
                <a:cs typeface="Roboto"/>
                <a:sym typeface="Roboto"/>
              </a:rPr>
              <a:t>Defer with timer</a:t>
            </a:r>
            <a:endParaRPr sz="2200" dirty="0">
              <a:solidFill>
                <a:schemeClr val="tx1">
                  <a:lumMod val="65000"/>
                  <a:lumOff val="35000"/>
                </a:schemeClr>
              </a:solidFill>
              <a:latin typeface="Roboto"/>
              <a:ea typeface="Roboto"/>
              <a:cs typeface="Roboto"/>
              <a:sym typeface="Roboto"/>
            </a:endParaRPr>
          </a:p>
        </p:txBody>
      </p:sp>
      <p:pic>
        <p:nvPicPr>
          <p:cNvPr id="16" name="Google Shape;144;p24">
            <a:extLst>
              <a:ext uri="{FF2B5EF4-FFF2-40B4-BE49-F238E27FC236}">
                <a16:creationId xmlns:a16="http://schemas.microsoft.com/office/drawing/2014/main" id="{0D042A30-F4B9-3558-2D8E-E2E4C5A3CE21}"/>
              </a:ext>
            </a:extLst>
          </p:cNvPr>
          <p:cNvPicPr preferRelativeResize="0"/>
          <p:nvPr/>
        </p:nvPicPr>
        <p:blipFill>
          <a:blip r:embed="rId11">
            <a:alphaModFix/>
          </a:blip>
          <a:stretch>
            <a:fillRect/>
          </a:stretch>
        </p:blipFill>
        <p:spPr>
          <a:xfrm>
            <a:off x="6894865" y="1543005"/>
            <a:ext cx="4124325" cy="2000250"/>
          </a:xfrm>
          <a:prstGeom prst="rect">
            <a:avLst/>
          </a:prstGeom>
          <a:noFill/>
          <a:ln>
            <a:noFill/>
          </a:ln>
        </p:spPr>
      </p:pic>
    </p:spTree>
    <p:extLst>
      <p:ext uri="{BB962C8B-B14F-4D97-AF65-F5344CB8AC3E}">
        <p14:creationId xmlns:p14="http://schemas.microsoft.com/office/powerpoint/2010/main" val="416679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1157" y="0"/>
            <a:ext cx="980843" cy="980843"/>
          </a:xfrm>
          <a:prstGeom prst="rect">
            <a:avLst/>
          </a:prstGeom>
        </p:spPr>
      </p:pic>
      <p:pic>
        <p:nvPicPr>
          <p:cNvPr id="9" name="Graphic 8">
            <a:extLst>
              <a:ext uri="{FF2B5EF4-FFF2-40B4-BE49-F238E27FC236}">
                <a16:creationId xmlns:a16="http://schemas.microsoft.com/office/drawing/2014/main" id="{10997449-FF5A-9644-76CF-700F685B02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24" y="264644"/>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 y="6619455"/>
            <a:ext cx="6095996" cy="257594"/>
          </a:xfrm>
          <a:prstGeom prst="rect">
            <a:avLst/>
          </a:prstGeom>
        </p:spPr>
      </p:pic>
      <p:sp>
        <p:nvSpPr>
          <p:cNvPr id="3" name="TextBox 2">
            <a:extLst>
              <a:ext uri="{FF2B5EF4-FFF2-40B4-BE49-F238E27FC236}">
                <a16:creationId xmlns:a16="http://schemas.microsoft.com/office/drawing/2014/main" id="{41E1B94C-F474-E3F3-F1CA-5E1317B0030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sp>
        <p:nvSpPr>
          <p:cNvPr id="11" name="TextBox 10">
            <a:extLst>
              <a:ext uri="{FF2B5EF4-FFF2-40B4-BE49-F238E27FC236}">
                <a16:creationId xmlns:a16="http://schemas.microsoft.com/office/drawing/2014/main" id="{C513B37D-74A7-5A27-5168-4F32FE804D14}"/>
              </a:ext>
            </a:extLst>
          </p:cNvPr>
          <p:cNvSpPr txBox="1"/>
          <p:nvPr/>
        </p:nvSpPr>
        <p:spPr>
          <a:xfrm>
            <a:off x="1335165" y="973708"/>
            <a:ext cx="10651586" cy="1637628"/>
          </a:xfrm>
          <a:prstGeom prst="rect">
            <a:avLst/>
          </a:prstGeom>
          <a:noFill/>
        </p:spPr>
        <p:txBody>
          <a:bodyPr wrap="square" lIns="91440" tIns="45720" rIns="91440" bIns="45720" rtlCol="0" anchor="t">
            <a:spAutoFit/>
          </a:bodyPr>
          <a:lstStyle/>
          <a:p>
            <a:pPr marL="457200" lvl="0" indent="-304800" algn="l" rtl="0">
              <a:lnSpc>
                <a:spcPct val="115000"/>
              </a:lnSpc>
              <a:spcBef>
                <a:spcPts val="1200"/>
              </a:spcBef>
              <a:spcAft>
                <a:spcPts val="0"/>
              </a:spcAft>
              <a:buClr>
                <a:srgbClr val="444444"/>
              </a:buClr>
              <a:buSzPts val="1200"/>
              <a:buFont typeface="Roboto"/>
              <a:buChar char="●"/>
            </a:pPr>
            <a:r>
              <a:rPr lang="en-US" sz="2000" dirty="0">
                <a:solidFill>
                  <a:srgbClr val="444444"/>
                </a:solidFill>
                <a:ea typeface="Roboto"/>
                <a:cs typeface="Roboto"/>
                <a:sym typeface="Roboto"/>
              </a:rPr>
              <a:t>Hydration is the process that restores the server side rendered application on the client. This includes things like reusing the server rendered DOM structures, persisting the application state, transferring application data that was retrieved already by the server, and other processes.</a:t>
            </a:r>
          </a:p>
          <a:p>
            <a:pPr marL="457200" lvl="0" indent="-304800" algn="l" rtl="0">
              <a:lnSpc>
                <a:spcPct val="115000"/>
              </a:lnSpc>
              <a:spcBef>
                <a:spcPts val="1200"/>
              </a:spcBef>
              <a:spcAft>
                <a:spcPts val="0"/>
              </a:spcAft>
              <a:buClr>
                <a:srgbClr val="444444"/>
              </a:buClr>
              <a:buSzPts val="1200"/>
              <a:buFont typeface="Roboto"/>
              <a:buChar char="●"/>
            </a:pPr>
            <a:endParaRPr lang="en-US" sz="2000" dirty="0">
              <a:solidFill>
                <a:srgbClr val="444444"/>
              </a:solidFill>
              <a:latin typeface="Roboto"/>
              <a:ea typeface="Roboto"/>
              <a:cs typeface="Roboto"/>
              <a:sym typeface="Roboto"/>
            </a:endParaRPr>
          </a:p>
        </p:txBody>
      </p:sp>
      <p:sp>
        <p:nvSpPr>
          <p:cNvPr id="8" name="TextBox 7">
            <a:extLst>
              <a:ext uri="{FF2B5EF4-FFF2-40B4-BE49-F238E27FC236}">
                <a16:creationId xmlns:a16="http://schemas.microsoft.com/office/drawing/2014/main" id="{F9DA3B6E-D21A-E6E0-DFCD-32DCDE844FB4}"/>
              </a:ext>
            </a:extLst>
          </p:cNvPr>
          <p:cNvSpPr txBox="1"/>
          <p:nvPr/>
        </p:nvSpPr>
        <p:spPr>
          <a:xfrm>
            <a:off x="1333045" y="196491"/>
            <a:ext cx="8401985" cy="54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3000" b="1" dirty="0">
                <a:solidFill>
                  <a:srgbClr val="06B6E8"/>
                </a:solidFill>
              </a:rPr>
              <a:t>Hydration</a:t>
            </a:r>
          </a:p>
        </p:txBody>
      </p:sp>
      <p:sp>
        <p:nvSpPr>
          <p:cNvPr id="6" name="Slide Number Placeholder 20">
            <a:extLst>
              <a:ext uri="{FF2B5EF4-FFF2-40B4-BE49-F238E27FC236}">
                <a16:creationId xmlns:a16="http://schemas.microsoft.com/office/drawing/2014/main" id="{2E5E8462-E00E-4F72-932E-6FCC10A2061E}"/>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14</a:t>
            </a:fld>
            <a:endParaRPr lang="en-GB"/>
          </a:p>
        </p:txBody>
      </p:sp>
      <p:pic>
        <p:nvPicPr>
          <p:cNvPr id="2" name="Google Shape;152;p25">
            <a:extLst>
              <a:ext uri="{FF2B5EF4-FFF2-40B4-BE49-F238E27FC236}">
                <a16:creationId xmlns:a16="http://schemas.microsoft.com/office/drawing/2014/main" id="{D607D7A4-9872-AB37-B49D-F9928EED140A}"/>
              </a:ext>
            </a:extLst>
          </p:cNvPr>
          <p:cNvPicPr preferRelativeResize="0"/>
          <p:nvPr/>
        </p:nvPicPr>
        <p:blipFill>
          <a:blip r:embed="rId9">
            <a:alphaModFix/>
          </a:blip>
          <a:stretch>
            <a:fillRect/>
          </a:stretch>
        </p:blipFill>
        <p:spPr>
          <a:xfrm>
            <a:off x="1838835" y="2176987"/>
            <a:ext cx="4822123" cy="1764568"/>
          </a:xfrm>
          <a:prstGeom prst="rect">
            <a:avLst/>
          </a:prstGeom>
          <a:noFill/>
          <a:ln>
            <a:noFill/>
          </a:ln>
        </p:spPr>
      </p:pic>
      <p:sp>
        <p:nvSpPr>
          <p:cNvPr id="5" name="TextBox 4">
            <a:extLst>
              <a:ext uri="{FF2B5EF4-FFF2-40B4-BE49-F238E27FC236}">
                <a16:creationId xmlns:a16="http://schemas.microsoft.com/office/drawing/2014/main" id="{1AD850BF-64CD-3062-E818-1A15FB0F84DD}"/>
              </a:ext>
            </a:extLst>
          </p:cNvPr>
          <p:cNvSpPr txBox="1"/>
          <p:nvPr/>
        </p:nvSpPr>
        <p:spPr>
          <a:xfrm>
            <a:off x="1493692" y="4023252"/>
            <a:ext cx="986139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lumMod val="65000"/>
                    <a:lumOff val="35000"/>
                  </a:schemeClr>
                </a:solidFill>
                <a:ea typeface="Roboto"/>
                <a:cs typeface="Roboto"/>
                <a:sym typeface="Roboto"/>
              </a:rPr>
              <a:t>Some components may not work properly with hydration enabled due to some of the issues, like Direct DOM Manipulation.</a:t>
            </a:r>
          </a:p>
        </p:txBody>
      </p:sp>
      <p:pic>
        <p:nvPicPr>
          <p:cNvPr id="12" name="Google Shape;153;p25">
            <a:extLst>
              <a:ext uri="{FF2B5EF4-FFF2-40B4-BE49-F238E27FC236}">
                <a16:creationId xmlns:a16="http://schemas.microsoft.com/office/drawing/2014/main" id="{799E343C-0139-FF0C-E0E1-9614F76A8599}"/>
              </a:ext>
            </a:extLst>
          </p:cNvPr>
          <p:cNvPicPr preferRelativeResize="0"/>
          <p:nvPr/>
        </p:nvPicPr>
        <p:blipFill>
          <a:blip r:embed="rId10">
            <a:alphaModFix/>
          </a:blip>
          <a:stretch>
            <a:fillRect/>
          </a:stretch>
        </p:blipFill>
        <p:spPr>
          <a:xfrm>
            <a:off x="1925061" y="4926562"/>
            <a:ext cx="3446714" cy="707886"/>
          </a:xfrm>
          <a:prstGeom prst="rect">
            <a:avLst/>
          </a:prstGeom>
          <a:noFill/>
          <a:ln>
            <a:noFill/>
          </a:ln>
        </p:spPr>
      </p:pic>
      <p:pic>
        <p:nvPicPr>
          <p:cNvPr id="13" name="Google Shape;154;p25">
            <a:extLst>
              <a:ext uri="{FF2B5EF4-FFF2-40B4-BE49-F238E27FC236}">
                <a16:creationId xmlns:a16="http://schemas.microsoft.com/office/drawing/2014/main" id="{67FFB52C-873A-CF68-2652-C53762A0FA51}"/>
              </a:ext>
            </a:extLst>
          </p:cNvPr>
          <p:cNvPicPr preferRelativeResize="0"/>
          <p:nvPr/>
        </p:nvPicPr>
        <p:blipFill>
          <a:blip r:embed="rId11">
            <a:alphaModFix/>
          </a:blip>
          <a:stretch>
            <a:fillRect/>
          </a:stretch>
        </p:blipFill>
        <p:spPr>
          <a:xfrm>
            <a:off x="6991830" y="4487959"/>
            <a:ext cx="2743200" cy="1873671"/>
          </a:xfrm>
          <a:prstGeom prst="rect">
            <a:avLst/>
          </a:prstGeom>
          <a:noFill/>
          <a:ln>
            <a:noFill/>
          </a:ln>
        </p:spPr>
      </p:pic>
    </p:spTree>
    <p:extLst>
      <p:ext uri="{BB962C8B-B14F-4D97-AF65-F5344CB8AC3E}">
        <p14:creationId xmlns:p14="http://schemas.microsoft.com/office/powerpoint/2010/main" val="426961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1157" y="0"/>
            <a:ext cx="980843" cy="980843"/>
          </a:xfrm>
          <a:prstGeom prst="rect">
            <a:avLst/>
          </a:prstGeom>
        </p:spPr>
      </p:pic>
      <p:pic>
        <p:nvPicPr>
          <p:cNvPr id="9" name="Graphic 8">
            <a:extLst>
              <a:ext uri="{FF2B5EF4-FFF2-40B4-BE49-F238E27FC236}">
                <a16:creationId xmlns:a16="http://schemas.microsoft.com/office/drawing/2014/main" id="{10997449-FF5A-9644-76CF-700F685B02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24" y="264644"/>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 y="6619455"/>
            <a:ext cx="6095996" cy="257594"/>
          </a:xfrm>
          <a:prstGeom prst="rect">
            <a:avLst/>
          </a:prstGeom>
        </p:spPr>
      </p:pic>
      <p:sp>
        <p:nvSpPr>
          <p:cNvPr id="3" name="TextBox 2">
            <a:extLst>
              <a:ext uri="{FF2B5EF4-FFF2-40B4-BE49-F238E27FC236}">
                <a16:creationId xmlns:a16="http://schemas.microsoft.com/office/drawing/2014/main" id="{41E1B94C-F474-E3F3-F1CA-5E1317B0030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sp>
        <p:nvSpPr>
          <p:cNvPr id="5" name="TextBox 4">
            <a:extLst>
              <a:ext uri="{FF2B5EF4-FFF2-40B4-BE49-F238E27FC236}">
                <a16:creationId xmlns:a16="http://schemas.microsoft.com/office/drawing/2014/main" id="{43AFF416-3EC3-2F68-B044-224296D70D0D}"/>
              </a:ext>
            </a:extLst>
          </p:cNvPr>
          <p:cNvSpPr txBox="1"/>
          <p:nvPr/>
        </p:nvSpPr>
        <p:spPr>
          <a:xfrm>
            <a:off x="1333045" y="196491"/>
            <a:ext cx="8401985" cy="54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3000" b="1" dirty="0">
                <a:solidFill>
                  <a:srgbClr val="06B6E8"/>
                </a:solidFill>
              </a:rPr>
              <a:t>What is Signals</a:t>
            </a:r>
          </a:p>
        </p:txBody>
      </p:sp>
      <p:sp>
        <p:nvSpPr>
          <p:cNvPr id="6" name="Slide Number Placeholder 20">
            <a:extLst>
              <a:ext uri="{FF2B5EF4-FFF2-40B4-BE49-F238E27FC236}">
                <a16:creationId xmlns:a16="http://schemas.microsoft.com/office/drawing/2014/main" id="{AC639336-D6BC-F0E0-E5B9-0C07B885EE22}"/>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15</a:t>
            </a:fld>
            <a:endParaRPr lang="en-GB"/>
          </a:p>
        </p:txBody>
      </p:sp>
      <p:pic>
        <p:nvPicPr>
          <p:cNvPr id="2" name="Google Shape;160;p26">
            <a:extLst>
              <a:ext uri="{FF2B5EF4-FFF2-40B4-BE49-F238E27FC236}">
                <a16:creationId xmlns:a16="http://schemas.microsoft.com/office/drawing/2014/main" id="{E8057475-B6AE-C91F-6544-480EB3C55C3B}"/>
              </a:ext>
            </a:extLst>
          </p:cNvPr>
          <p:cNvPicPr preferRelativeResize="0"/>
          <p:nvPr/>
        </p:nvPicPr>
        <p:blipFill>
          <a:blip r:embed="rId9">
            <a:alphaModFix/>
          </a:blip>
          <a:stretch>
            <a:fillRect/>
          </a:stretch>
        </p:blipFill>
        <p:spPr>
          <a:xfrm>
            <a:off x="1467317" y="928139"/>
            <a:ext cx="10050915" cy="5500842"/>
          </a:xfrm>
          <a:prstGeom prst="rect">
            <a:avLst/>
          </a:prstGeom>
          <a:noFill/>
          <a:ln>
            <a:noFill/>
          </a:ln>
        </p:spPr>
      </p:pic>
    </p:spTree>
    <p:extLst>
      <p:ext uri="{BB962C8B-B14F-4D97-AF65-F5344CB8AC3E}">
        <p14:creationId xmlns:p14="http://schemas.microsoft.com/office/powerpoint/2010/main" val="171825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1157" y="0"/>
            <a:ext cx="980843" cy="980843"/>
          </a:xfrm>
          <a:prstGeom prst="rect">
            <a:avLst/>
          </a:prstGeom>
        </p:spPr>
      </p:pic>
      <p:pic>
        <p:nvPicPr>
          <p:cNvPr id="9" name="Graphic 8">
            <a:extLst>
              <a:ext uri="{FF2B5EF4-FFF2-40B4-BE49-F238E27FC236}">
                <a16:creationId xmlns:a16="http://schemas.microsoft.com/office/drawing/2014/main" id="{10997449-FF5A-9644-76CF-700F685B02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24" y="264644"/>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 y="6619455"/>
            <a:ext cx="6095996" cy="257594"/>
          </a:xfrm>
          <a:prstGeom prst="rect">
            <a:avLst/>
          </a:prstGeom>
        </p:spPr>
      </p:pic>
      <p:sp>
        <p:nvSpPr>
          <p:cNvPr id="3" name="TextBox 2">
            <a:extLst>
              <a:ext uri="{FF2B5EF4-FFF2-40B4-BE49-F238E27FC236}">
                <a16:creationId xmlns:a16="http://schemas.microsoft.com/office/drawing/2014/main" id="{41E1B94C-F474-E3F3-F1CA-5E1317B0030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sp>
        <p:nvSpPr>
          <p:cNvPr id="8" name="TextBox 7">
            <a:extLst>
              <a:ext uri="{FF2B5EF4-FFF2-40B4-BE49-F238E27FC236}">
                <a16:creationId xmlns:a16="http://schemas.microsoft.com/office/drawing/2014/main" id="{ECE0019B-A868-5FD7-EEA5-47BCB975CD35}"/>
              </a:ext>
            </a:extLst>
          </p:cNvPr>
          <p:cNvSpPr txBox="1"/>
          <p:nvPr/>
        </p:nvSpPr>
        <p:spPr>
          <a:xfrm>
            <a:off x="1333045" y="196491"/>
            <a:ext cx="8401985" cy="54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3000" b="1">
                <a:solidFill>
                  <a:srgbClr val="06B6E8"/>
                </a:solidFill>
              </a:rPr>
              <a:t>Signals Example</a:t>
            </a:r>
            <a:endParaRPr lang="en-IN" sz="3000" b="1" dirty="0">
              <a:solidFill>
                <a:srgbClr val="06B6E8"/>
              </a:solidFill>
            </a:endParaRPr>
          </a:p>
        </p:txBody>
      </p:sp>
      <p:sp>
        <p:nvSpPr>
          <p:cNvPr id="6" name="Slide Number Placeholder 20">
            <a:extLst>
              <a:ext uri="{FF2B5EF4-FFF2-40B4-BE49-F238E27FC236}">
                <a16:creationId xmlns:a16="http://schemas.microsoft.com/office/drawing/2014/main" id="{0D525B69-9CDD-3FB4-A87A-98B305527F9C}"/>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16</a:t>
            </a:fld>
            <a:endParaRPr lang="en-GB"/>
          </a:p>
        </p:txBody>
      </p:sp>
      <p:pic>
        <p:nvPicPr>
          <p:cNvPr id="2" name="Google Shape;168;p27">
            <a:extLst>
              <a:ext uri="{FF2B5EF4-FFF2-40B4-BE49-F238E27FC236}">
                <a16:creationId xmlns:a16="http://schemas.microsoft.com/office/drawing/2014/main" id="{7CBB295B-26B6-71FF-BF73-EBB3B085040B}"/>
              </a:ext>
            </a:extLst>
          </p:cNvPr>
          <p:cNvPicPr preferRelativeResize="0"/>
          <p:nvPr/>
        </p:nvPicPr>
        <p:blipFill>
          <a:blip r:embed="rId9">
            <a:alphaModFix/>
          </a:blip>
          <a:stretch>
            <a:fillRect/>
          </a:stretch>
        </p:blipFill>
        <p:spPr>
          <a:xfrm>
            <a:off x="1604510" y="1527087"/>
            <a:ext cx="3724275" cy="1456744"/>
          </a:xfrm>
          <a:prstGeom prst="rect">
            <a:avLst/>
          </a:prstGeom>
          <a:noFill/>
          <a:ln>
            <a:noFill/>
          </a:ln>
        </p:spPr>
      </p:pic>
      <p:pic>
        <p:nvPicPr>
          <p:cNvPr id="5" name="Google Shape;169;p27">
            <a:extLst>
              <a:ext uri="{FF2B5EF4-FFF2-40B4-BE49-F238E27FC236}">
                <a16:creationId xmlns:a16="http://schemas.microsoft.com/office/drawing/2014/main" id="{3BCDC5AF-F292-B2E3-B705-C437F17630F5}"/>
              </a:ext>
            </a:extLst>
          </p:cNvPr>
          <p:cNvPicPr preferRelativeResize="0"/>
          <p:nvPr/>
        </p:nvPicPr>
        <p:blipFill>
          <a:blip r:embed="rId10">
            <a:alphaModFix/>
          </a:blip>
          <a:stretch>
            <a:fillRect/>
          </a:stretch>
        </p:blipFill>
        <p:spPr>
          <a:xfrm>
            <a:off x="1604508" y="3429000"/>
            <a:ext cx="3724275" cy="2918714"/>
          </a:xfrm>
          <a:prstGeom prst="rect">
            <a:avLst/>
          </a:prstGeom>
          <a:noFill/>
          <a:ln>
            <a:noFill/>
          </a:ln>
        </p:spPr>
      </p:pic>
      <p:pic>
        <p:nvPicPr>
          <p:cNvPr id="12" name="Google Shape;170;p27">
            <a:extLst>
              <a:ext uri="{FF2B5EF4-FFF2-40B4-BE49-F238E27FC236}">
                <a16:creationId xmlns:a16="http://schemas.microsoft.com/office/drawing/2014/main" id="{E192D19C-AC39-B61D-66FF-59A5F2EEE29B}"/>
              </a:ext>
            </a:extLst>
          </p:cNvPr>
          <p:cNvPicPr preferRelativeResize="0"/>
          <p:nvPr/>
        </p:nvPicPr>
        <p:blipFill>
          <a:blip r:embed="rId11">
            <a:alphaModFix/>
          </a:blip>
          <a:stretch>
            <a:fillRect/>
          </a:stretch>
        </p:blipFill>
        <p:spPr>
          <a:xfrm>
            <a:off x="7353931" y="1527087"/>
            <a:ext cx="3724275" cy="1456743"/>
          </a:xfrm>
          <a:prstGeom prst="rect">
            <a:avLst/>
          </a:prstGeom>
          <a:noFill/>
          <a:ln>
            <a:noFill/>
          </a:ln>
        </p:spPr>
      </p:pic>
      <p:pic>
        <p:nvPicPr>
          <p:cNvPr id="13" name="Google Shape;171;p27">
            <a:extLst>
              <a:ext uri="{FF2B5EF4-FFF2-40B4-BE49-F238E27FC236}">
                <a16:creationId xmlns:a16="http://schemas.microsoft.com/office/drawing/2014/main" id="{E1AC4E92-BBDB-531B-C385-59F98CCB4991}"/>
              </a:ext>
            </a:extLst>
          </p:cNvPr>
          <p:cNvPicPr preferRelativeResize="0"/>
          <p:nvPr/>
        </p:nvPicPr>
        <p:blipFill>
          <a:blip r:embed="rId12">
            <a:alphaModFix/>
          </a:blip>
          <a:stretch>
            <a:fillRect/>
          </a:stretch>
        </p:blipFill>
        <p:spPr>
          <a:xfrm>
            <a:off x="7353931" y="3401252"/>
            <a:ext cx="3724275" cy="2887434"/>
          </a:xfrm>
          <a:prstGeom prst="rect">
            <a:avLst/>
          </a:prstGeom>
          <a:noFill/>
          <a:ln>
            <a:noFill/>
          </a:ln>
        </p:spPr>
      </p:pic>
      <p:sp>
        <p:nvSpPr>
          <p:cNvPr id="14" name="Google Shape;166;p27">
            <a:extLst>
              <a:ext uri="{FF2B5EF4-FFF2-40B4-BE49-F238E27FC236}">
                <a16:creationId xmlns:a16="http://schemas.microsoft.com/office/drawing/2014/main" id="{A15BFCD3-84F2-EEE0-71E6-A1F0C89448C3}"/>
              </a:ext>
            </a:extLst>
          </p:cNvPr>
          <p:cNvSpPr txBox="1">
            <a:spLocks/>
          </p:cNvSpPr>
          <p:nvPr/>
        </p:nvSpPr>
        <p:spPr>
          <a:xfrm>
            <a:off x="1333045" y="823405"/>
            <a:ext cx="4267200" cy="3720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GB" sz="2000" dirty="0"/>
              <a:t>Without using Signals</a:t>
            </a:r>
          </a:p>
        </p:txBody>
      </p:sp>
      <p:sp>
        <p:nvSpPr>
          <p:cNvPr id="15" name="Google Shape;167;p27">
            <a:extLst>
              <a:ext uri="{FF2B5EF4-FFF2-40B4-BE49-F238E27FC236}">
                <a16:creationId xmlns:a16="http://schemas.microsoft.com/office/drawing/2014/main" id="{81F1547D-54FA-2595-1F5D-6A0F34F47A1E}"/>
              </a:ext>
            </a:extLst>
          </p:cNvPr>
          <p:cNvSpPr txBox="1">
            <a:spLocks/>
          </p:cNvSpPr>
          <p:nvPr/>
        </p:nvSpPr>
        <p:spPr>
          <a:xfrm>
            <a:off x="6930068" y="737665"/>
            <a:ext cx="4572000" cy="372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GB" sz="2000" dirty="0"/>
              <a:t>Using Signals</a:t>
            </a:r>
          </a:p>
        </p:txBody>
      </p:sp>
    </p:spTree>
    <p:extLst>
      <p:ext uri="{BB962C8B-B14F-4D97-AF65-F5344CB8AC3E}">
        <p14:creationId xmlns:p14="http://schemas.microsoft.com/office/powerpoint/2010/main" val="93485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7E071B-7590-AEA4-FD52-54CF31658680}"/>
              </a:ext>
            </a:extLst>
          </p:cNvPr>
          <p:cNvSpPr/>
          <p:nvPr/>
        </p:nvSpPr>
        <p:spPr>
          <a:xfrm>
            <a:off x="9240" y="9235"/>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9EF8B9C9-2F8E-2449-1E98-CC36B23424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864" y="273880"/>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 y="6619455"/>
            <a:ext cx="6095996" cy="257594"/>
          </a:xfrm>
          <a:prstGeom prst="rect">
            <a:avLst/>
          </a:prstGeom>
        </p:spPr>
      </p:pic>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11157" y="0"/>
            <a:ext cx="980843" cy="980843"/>
          </a:xfrm>
          <a:prstGeom prst="rect">
            <a:avLst/>
          </a:prstGeom>
        </p:spPr>
      </p:pic>
      <p:sp>
        <p:nvSpPr>
          <p:cNvPr id="2" name="TextBox 1">
            <a:extLst>
              <a:ext uri="{FF2B5EF4-FFF2-40B4-BE49-F238E27FC236}">
                <a16:creationId xmlns:a16="http://schemas.microsoft.com/office/drawing/2014/main" id="{C50FEB09-40C5-20B9-B4D8-8CCA5942FAE6}"/>
              </a:ext>
            </a:extLst>
          </p:cNvPr>
          <p:cNvSpPr txBox="1"/>
          <p:nvPr/>
        </p:nvSpPr>
        <p:spPr>
          <a:xfrm>
            <a:off x="1914212" y="3156234"/>
            <a:ext cx="4999151" cy="5640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3500"/>
              </a:lnSpc>
            </a:pPr>
            <a:r>
              <a:rPr lang="en-GB" sz="4000" b="1" dirty="0">
                <a:solidFill>
                  <a:srgbClr val="00517C"/>
                </a:solidFill>
                <a:latin typeface="Source Sans Pro"/>
                <a:ea typeface="+mn-lt"/>
                <a:cs typeface="+mn-lt"/>
              </a:rPr>
              <a:t>Any Questions?</a:t>
            </a:r>
            <a:endParaRPr lang="en-US" sz="2400" dirty="0">
              <a:ea typeface="Calibri" panose="020F0502020204030204"/>
              <a:cs typeface="Calibri" panose="020F0502020204030204"/>
            </a:endParaRPr>
          </a:p>
        </p:txBody>
      </p:sp>
      <p:pic>
        <p:nvPicPr>
          <p:cNvPr id="13" name="Graphic 3" descr="Vector.svg">
            <a:extLst>
              <a:ext uri="{FF2B5EF4-FFF2-40B4-BE49-F238E27FC236}">
                <a16:creationId xmlns:a16="http://schemas.microsoft.com/office/drawing/2014/main" id="{0D2C727F-E320-EF0B-8804-2897881F24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27456" y="5634655"/>
            <a:ext cx="350209" cy="366356"/>
          </a:xfrm>
          <a:prstGeom prst="rect">
            <a:avLst/>
          </a:prstGeom>
        </p:spPr>
      </p:pic>
      <p:sp>
        <p:nvSpPr>
          <p:cNvPr id="6" name="TextBox 5">
            <a:extLst>
              <a:ext uri="{FF2B5EF4-FFF2-40B4-BE49-F238E27FC236}">
                <a16:creationId xmlns:a16="http://schemas.microsoft.com/office/drawing/2014/main" id="{09313AE0-9C22-30D6-5229-5A836F1ADE5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pic>
        <p:nvPicPr>
          <p:cNvPr id="18" name="Picture 17">
            <a:extLst>
              <a:ext uri="{FF2B5EF4-FFF2-40B4-BE49-F238E27FC236}">
                <a16:creationId xmlns:a16="http://schemas.microsoft.com/office/drawing/2014/main" id="{3801983C-0D0F-53C1-A14E-8FD6E466FB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89062" y="586536"/>
            <a:ext cx="2955084" cy="2171082"/>
          </a:xfrm>
          <a:prstGeom prst="rect">
            <a:avLst/>
          </a:prstGeom>
        </p:spPr>
      </p:pic>
      <p:sp>
        <p:nvSpPr>
          <p:cNvPr id="5" name="Slide Number Placeholder 78">
            <a:extLst>
              <a:ext uri="{FF2B5EF4-FFF2-40B4-BE49-F238E27FC236}">
                <a16:creationId xmlns:a16="http://schemas.microsoft.com/office/drawing/2014/main" id="{4D86141A-E935-B181-7245-6F91D399E887}"/>
              </a:ext>
            </a:extLst>
          </p:cNvPr>
          <p:cNvSpPr>
            <a:spLocks noGrp="1"/>
          </p:cNvSpPr>
          <p:nvPr>
            <p:ph type="sldNum" sz="quarter" idx="12"/>
          </p:nvPr>
        </p:nvSpPr>
        <p:spPr>
          <a:xfrm>
            <a:off x="8610600" y="6356350"/>
            <a:ext cx="2743200" cy="365125"/>
          </a:xfrm>
        </p:spPr>
        <p:txBody>
          <a:bodyPr/>
          <a:lstStyle/>
          <a:p>
            <a:fld id="{330EA680-D336-4FF7-8B7A-9848BB0A1C32}" type="slidenum">
              <a:rPr lang="en-GB" smtClean="0"/>
              <a:t>17</a:t>
            </a:fld>
            <a:endParaRPr lang="en-GB"/>
          </a:p>
        </p:txBody>
      </p:sp>
      <p:pic>
        <p:nvPicPr>
          <p:cNvPr id="3" name="Google Shape;177;p28">
            <a:extLst>
              <a:ext uri="{FF2B5EF4-FFF2-40B4-BE49-F238E27FC236}">
                <a16:creationId xmlns:a16="http://schemas.microsoft.com/office/drawing/2014/main" id="{AFFA4E18-5B49-11CD-A05C-5E28DE8590D1}"/>
              </a:ext>
            </a:extLst>
          </p:cNvPr>
          <p:cNvPicPr preferRelativeResize="0"/>
          <p:nvPr/>
        </p:nvPicPr>
        <p:blipFill>
          <a:blip r:embed="rId11">
            <a:alphaModFix/>
          </a:blip>
          <a:stretch>
            <a:fillRect/>
          </a:stretch>
        </p:blipFill>
        <p:spPr>
          <a:xfrm>
            <a:off x="6913363" y="1113351"/>
            <a:ext cx="4762500" cy="4521304"/>
          </a:xfrm>
          <a:prstGeom prst="rect">
            <a:avLst/>
          </a:prstGeom>
          <a:noFill/>
          <a:ln>
            <a:noFill/>
          </a:ln>
        </p:spPr>
      </p:pic>
    </p:spTree>
    <p:extLst>
      <p:ext uri="{BB962C8B-B14F-4D97-AF65-F5344CB8AC3E}">
        <p14:creationId xmlns:p14="http://schemas.microsoft.com/office/powerpoint/2010/main" val="106390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7E071B-7590-AEA4-FD52-54CF31658680}"/>
              </a:ext>
            </a:extLst>
          </p:cNvPr>
          <p:cNvSpPr/>
          <p:nvPr/>
        </p:nvSpPr>
        <p:spPr>
          <a:xfrm>
            <a:off x="9240" y="9235"/>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9EF8B9C9-2F8E-2449-1E98-CC36B23424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864" y="273880"/>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 y="6619455"/>
            <a:ext cx="6095996" cy="257594"/>
          </a:xfrm>
          <a:prstGeom prst="rect">
            <a:avLst/>
          </a:prstGeom>
        </p:spPr>
      </p:pic>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11157" y="0"/>
            <a:ext cx="980843" cy="980843"/>
          </a:xfrm>
          <a:prstGeom prst="rect">
            <a:avLst/>
          </a:prstGeom>
        </p:spPr>
      </p:pic>
      <p:sp>
        <p:nvSpPr>
          <p:cNvPr id="2" name="TextBox 1">
            <a:extLst>
              <a:ext uri="{FF2B5EF4-FFF2-40B4-BE49-F238E27FC236}">
                <a16:creationId xmlns:a16="http://schemas.microsoft.com/office/drawing/2014/main" id="{C50FEB09-40C5-20B9-B4D8-8CCA5942FAE6}"/>
              </a:ext>
            </a:extLst>
          </p:cNvPr>
          <p:cNvSpPr txBox="1"/>
          <p:nvPr/>
        </p:nvSpPr>
        <p:spPr>
          <a:xfrm>
            <a:off x="2602924" y="3156040"/>
            <a:ext cx="4057798" cy="5774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GB" sz="4000" b="1" dirty="0">
                <a:solidFill>
                  <a:srgbClr val="00517C"/>
                </a:solidFill>
                <a:latin typeface="Source Sans Pro"/>
                <a:ea typeface="+mn-lt"/>
                <a:cs typeface="+mn-lt"/>
              </a:rPr>
              <a:t>Thank you</a:t>
            </a:r>
            <a:endParaRPr lang="en-US" sz="2400" dirty="0"/>
          </a:p>
        </p:txBody>
      </p:sp>
      <p:pic>
        <p:nvPicPr>
          <p:cNvPr id="4" name="Picture 3">
            <a:extLst>
              <a:ext uri="{FF2B5EF4-FFF2-40B4-BE49-F238E27FC236}">
                <a16:creationId xmlns:a16="http://schemas.microsoft.com/office/drawing/2014/main" id="{3789199D-E9B2-66E5-54AF-4C4E86A9C3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5480" y="909842"/>
            <a:ext cx="5102166" cy="4806240"/>
          </a:xfrm>
          <a:prstGeom prst="rect">
            <a:avLst/>
          </a:prstGeom>
        </p:spPr>
      </p:pic>
      <p:pic>
        <p:nvPicPr>
          <p:cNvPr id="13" name="Graphic 3" descr="Vector.svg">
            <a:extLst>
              <a:ext uri="{FF2B5EF4-FFF2-40B4-BE49-F238E27FC236}">
                <a16:creationId xmlns:a16="http://schemas.microsoft.com/office/drawing/2014/main" id="{0D2C727F-E320-EF0B-8804-2897881F24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57251" y="5646456"/>
            <a:ext cx="350209" cy="366356"/>
          </a:xfrm>
          <a:prstGeom prst="rect">
            <a:avLst/>
          </a:prstGeom>
        </p:spPr>
      </p:pic>
      <p:sp>
        <p:nvSpPr>
          <p:cNvPr id="5" name="TextBox 4">
            <a:extLst>
              <a:ext uri="{FF2B5EF4-FFF2-40B4-BE49-F238E27FC236}">
                <a16:creationId xmlns:a16="http://schemas.microsoft.com/office/drawing/2014/main" id="{367DABE6-A107-44A5-F9BE-A66736C7598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sp>
        <p:nvSpPr>
          <p:cNvPr id="6" name="Slide Number Placeholder 20">
            <a:extLst>
              <a:ext uri="{FF2B5EF4-FFF2-40B4-BE49-F238E27FC236}">
                <a16:creationId xmlns:a16="http://schemas.microsoft.com/office/drawing/2014/main" id="{C4EB4902-5379-0D28-85A3-E99DA43B4FD7}"/>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18</a:t>
            </a:fld>
            <a:endParaRPr lang="en-GB"/>
          </a:p>
        </p:txBody>
      </p:sp>
      <p:sp>
        <p:nvSpPr>
          <p:cNvPr id="3" name="TextBox 2">
            <a:extLst>
              <a:ext uri="{FF2B5EF4-FFF2-40B4-BE49-F238E27FC236}">
                <a16:creationId xmlns:a16="http://schemas.microsoft.com/office/drawing/2014/main" id="{3D4C3FD1-870E-03AE-06E1-9C5F4918E649}"/>
              </a:ext>
            </a:extLst>
          </p:cNvPr>
          <p:cNvSpPr txBox="1"/>
          <p:nvPr/>
        </p:nvSpPr>
        <p:spPr>
          <a:xfrm>
            <a:off x="1704054" y="3450173"/>
            <a:ext cx="2669540" cy="584775"/>
          </a:xfrm>
          <a:prstGeom prst="rect">
            <a:avLst/>
          </a:prstGeom>
          <a:noFill/>
        </p:spPr>
        <p:txBody>
          <a:bodyPr wrap="square" lIns="91440" tIns="45720" rIns="91440" bIns="45720" rtlCol="0" anchor="t">
            <a:spAutoFit/>
          </a:bodyPr>
          <a:lstStyle/>
          <a:p>
            <a:endParaRPr lang="en-IN" sz="1600" dirty="0">
              <a:solidFill>
                <a:srgbClr val="4C4C4C"/>
              </a:solidFill>
              <a:latin typeface="Source Sans Pro"/>
              <a:ea typeface="Source Sans Pro"/>
            </a:endParaRPr>
          </a:p>
          <a:p>
            <a:endParaRPr lang="en-IN" sz="1600" dirty="0">
              <a:solidFill>
                <a:srgbClr val="4C4C4C"/>
              </a:solidFill>
              <a:latin typeface="Source Sans Pro"/>
              <a:ea typeface="Source Sans Pro"/>
            </a:endParaRPr>
          </a:p>
        </p:txBody>
      </p:sp>
    </p:spTree>
    <p:extLst>
      <p:ext uri="{BB962C8B-B14F-4D97-AF65-F5344CB8AC3E}">
        <p14:creationId xmlns:p14="http://schemas.microsoft.com/office/powerpoint/2010/main" val="185883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3048000"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 y="6619455"/>
            <a:ext cx="6095996" cy="257594"/>
          </a:xfrm>
          <a:prstGeom prst="rect">
            <a:avLst/>
          </a:prstGeom>
        </p:spPr>
      </p:pic>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1157" y="0"/>
            <a:ext cx="980843" cy="980843"/>
          </a:xfrm>
          <a:prstGeom prst="rect">
            <a:avLst/>
          </a:prstGeom>
        </p:spPr>
      </p:pic>
      <p:pic>
        <p:nvPicPr>
          <p:cNvPr id="11" name="Graphic 11">
            <a:extLst>
              <a:ext uri="{FF2B5EF4-FFF2-40B4-BE49-F238E27FC236}">
                <a16:creationId xmlns:a16="http://schemas.microsoft.com/office/drawing/2014/main" id="{B62B7DF0-91B7-D92C-E581-8DE34F0FDB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790" y="560222"/>
            <a:ext cx="1925444" cy="374749"/>
          </a:xfrm>
          <a:prstGeom prst="rect">
            <a:avLst/>
          </a:prstGeom>
        </p:spPr>
      </p:pic>
      <p:sp>
        <p:nvSpPr>
          <p:cNvPr id="5" name="TextBox 4">
            <a:extLst>
              <a:ext uri="{FF2B5EF4-FFF2-40B4-BE49-F238E27FC236}">
                <a16:creationId xmlns:a16="http://schemas.microsoft.com/office/drawing/2014/main" id="{B4C606B3-9265-A1D4-185B-9ACD05F6D0CF}"/>
              </a:ext>
            </a:extLst>
          </p:cNvPr>
          <p:cNvSpPr txBox="1"/>
          <p:nvPr/>
        </p:nvSpPr>
        <p:spPr>
          <a:xfrm>
            <a:off x="3697790" y="1138829"/>
            <a:ext cx="7352020" cy="39035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en-US" sz="2800" dirty="0">
                <a:solidFill>
                  <a:srgbClr val="00517C"/>
                </a:solidFill>
                <a:latin typeface="Calibri" panose="020F0502020204030204" pitchFamily="34" charset="0"/>
                <a:cs typeface="Calibri" panose="020F0502020204030204" pitchFamily="34" charset="0"/>
              </a:rPr>
              <a:t>Conditional Statements</a:t>
            </a:r>
          </a:p>
          <a:p>
            <a:pPr marL="285750" indent="-285750">
              <a:lnSpc>
                <a:spcPct val="150000"/>
              </a:lnSpc>
              <a:buFont typeface="Arial" panose="020B0604020202020204" pitchFamily="34" charset="0"/>
              <a:buChar char="•"/>
            </a:pPr>
            <a:r>
              <a:rPr lang="en-US" sz="2800" dirty="0">
                <a:solidFill>
                  <a:srgbClr val="00517C"/>
                </a:solidFill>
                <a:latin typeface="Calibri" panose="020F0502020204030204" pitchFamily="34" charset="0"/>
                <a:cs typeface="Calibri" panose="020F0502020204030204" pitchFamily="34" charset="0"/>
              </a:rPr>
              <a:t>Built-in for loop</a:t>
            </a:r>
          </a:p>
          <a:p>
            <a:pPr marL="285750" indent="-285750">
              <a:lnSpc>
                <a:spcPct val="150000"/>
              </a:lnSpc>
              <a:buFont typeface="Arial" panose="020B0604020202020204" pitchFamily="34" charset="0"/>
              <a:buChar char="•"/>
            </a:pPr>
            <a:r>
              <a:rPr lang="en-US" sz="2800" dirty="0">
                <a:solidFill>
                  <a:srgbClr val="00517C"/>
                </a:solidFill>
                <a:latin typeface="Calibri" panose="020F0502020204030204" pitchFamily="34" charset="0"/>
                <a:cs typeface="Calibri" panose="020F0502020204030204" pitchFamily="34" charset="0"/>
              </a:rPr>
              <a:t>Control-flow migration</a:t>
            </a:r>
          </a:p>
          <a:p>
            <a:pPr marL="285750" indent="-285750">
              <a:lnSpc>
                <a:spcPct val="150000"/>
              </a:lnSpc>
              <a:buFont typeface="Arial" panose="020B0604020202020204" pitchFamily="34" charset="0"/>
              <a:buChar char="•"/>
            </a:pPr>
            <a:r>
              <a:rPr lang="en-US" sz="2800" dirty="0">
                <a:solidFill>
                  <a:srgbClr val="00517C"/>
                </a:solidFill>
                <a:latin typeface="Calibri" panose="020F0502020204030204" pitchFamily="34" charset="0"/>
                <a:cs typeface="Calibri" panose="020F0502020204030204" pitchFamily="34" charset="0"/>
              </a:rPr>
              <a:t>Deferrable Views</a:t>
            </a:r>
          </a:p>
          <a:p>
            <a:pPr marL="285750" indent="-285750">
              <a:lnSpc>
                <a:spcPct val="150000"/>
              </a:lnSpc>
              <a:buFont typeface="Arial" panose="020B0604020202020204" pitchFamily="34" charset="0"/>
              <a:buChar char="•"/>
            </a:pPr>
            <a:r>
              <a:rPr lang="en-US" sz="2800" dirty="0">
                <a:solidFill>
                  <a:srgbClr val="00517C"/>
                </a:solidFill>
                <a:latin typeface="Calibri" panose="020F0502020204030204" pitchFamily="34" charset="0"/>
                <a:cs typeface="Calibri" panose="020F0502020204030204" pitchFamily="34" charset="0"/>
              </a:rPr>
              <a:t>Hydration</a:t>
            </a:r>
          </a:p>
          <a:p>
            <a:pPr marL="285750" indent="-285750">
              <a:lnSpc>
                <a:spcPct val="150000"/>
              </a:lnSpc>
              <a:buFont typeface="Arial" panose="020B0604020202020204" pitchFamily="34" charset="0"/>
              <a:buChar char="•"/>
            </a:pPr>
            <a:r>
              <a:rPr lang="en-US" sz="2800" dirty="0">
                <a:solidFill>
                  <a:srgbClr val="00517C"/>
                </a:solidFill>
                <a:latin typeface="Calibri" panose="020F0502020204030204" pitchFamily="34" charset="0"/>
                <a:cs typeface="Calibri" panose="020F0502020204030204" pitchFamily="34" charset="0"/>
              </a:rPr>
              <a:t>Signals</a:t>
            </a:r>
          </a:p>
        </p:txBody>
      </p:sp>
      <p:sp>
        <p:nvSpPr>
          <p:cNvPr id="6" name="Slide Number Placeholder 20">
            <a:extLst>
              <a:ext uri="{FF2B5EF4-FFF2-40B4-BE49-F238E27FC236}">
                <a16:creationId xmlns:a16="http://schemas.microsoft.com/office/drawing/2014/main" id="{781CF453-5FCC-B9EB-04C1-B8FF0BE9EEDB}"/>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2</a:t>
            </a:fld>
            <a:endParaRPr lang="en-GB"/>
          </a:p>
        </p:txBody>
      </p:sp>
    </p:spTree>
    <p:extLst>
      <p:ext uri="{BB962C8B-B14F-4D97-AF65-F5344CB8AC3E}">
        <p14:creationId xmlns:p14="http://schemas.microsoft.com/office/powerpoint/2010/main" val="397911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301E5268-485A-9C53-C757-0C8BC66B3F44}"/>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3</a:t>
            </a:fld>
            <a:endParaRPr lang="en-GB"/>
          </a:p>
        </p:txBody>
      </p:sp>
      <p:sp>
        <p:nvSpPr>
          <p:cNvPr id="22" name="TextBox 21">
            <a:extLst>
              <a:ext uri="{FF2B5EF4-FFF2-40B4-BE49-F238E27FC236}">
                <a16:creationId xmlns:a16="http://schemas.microsoft.com/office/drawing/2014/main" id="{0EF5E73E-FD0D-4B94-0497-4317CA786D21}"/>
              </a:ext>
            </a:extLst>
          </p:cNvPr>
          <p:cNvSpPr txBox="1"/>
          <p:nvPr/>
        </p:nvSpPr>
        <p:spPr>
          <a:xfrm>
            <a:off x="1289790" y="313806"/>
            <a:ext cx="1041043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N" sz="3000" b="1" dirty="0">
                <a:solidFill>
                  <a:srgbClr val="06B6E8"/>
                </a:solidFill>
              </a:rPr>
              <a:t>Conditional statements</a:t>
            </a:r>
          </a:p>
        </p:txBody>
      </p:sp>
      <p:sp>
        <p:nvSpPr>
          <p:cNvPr id="11" name="Rectangle 10">
            <a:extLst>
              <a:ext uri="{FF2B5EF4-FFF2-40B4-BE49-F238E27FC236}">
                <a16:creationId xmlns:a16="http://schemas.microsoft.com/office/drawing/2014/main" id="{64CEE254-0A87-1A50-099D-71A663FDA778}"/>
              </a:ext>
            </a:extLst>
          </p:cNvPr>
          <p:cNvSpPr/>
          <p:nvPr/>
        </p:nvSpPr>
        <p:spPr>
          <a:xfrm>
            <a:off x="1350" y="0"/>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7">
            <a:extLst>
              <a:ext uri="{FF2B5EF4-FFF2-40B4-BE49-F238E27FC236}">
                <a16:creationId xmlns:a16="http://schemas.microsoft.com/office/drawing/2014/main" id="{27A6F690-73CC-739F-B4CD-A04AAC732B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 y="6619455"/>
            <a:ext cx="6095996" cy="257594"/>
          </a:xfrm>
          <a:prstGeom prst="rect">
            <a:avLst/>
          </a:prstGeom>
        </p:spPr>
      </p:pic>
      <p:sp>
        <p:nvSpPr>
          <p:cNvPr id="44" name="TextBox 43">
            <a:extLst>
              <a:ext uri="{FF2B5EF4-FFF2-40B4-BE49-F238E27FC236}">
                <a16:creationId xmlns:a16="http://schemas.microsoft.com/office/drawing/2014/main" id="{264A4B90-4A5B-30DC-B9D3-853CB552898D}"/>
              </a:ext>
            </a:extLst>
          </p:cNvPr>
          <p:cNvSpPr txBox="1"/>
          <p:nvPr/>
        </p:nvSpPr>
        <p:spPr>
          <a:xfrm rot="16200000">
            <a:off x="-614367" y="5183773"/>
            <a:ext cx="2007975" cy="482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pic>
        <p:nvPicPr>
          <p:cNvPr id="45" name="Graphic 44">
            <a:extLst>
              <a:ext uri="{FF2B5EF4-FFF2-40B4-BE49-F238E27FC236}">
                <a16:creationId xmlns:a16="http://schemas.microsoft.com/office/drawing/2014/main" id="{E6B737CA-DF6B-0205-9576-1780829E29F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400" y="292909"/>
            <a:ext cx="630619" cy="463326"/>
          </a:xfrm>
          <a:prstGeom prst="rect">
            <a:avLst/>
          </a:prstGeom>
        </p:spPr>
      </p:pic>
      <p:sp>
        <p:nvSpPr>
          <p:cNvPr id="48" name="TextBox 47">
            <a:extLst>
              <a:ext uri="{FF2B5EF4-FFF2-40B4-BE49-F238E27FC236}">
                <a16:creationId xmlns:a16="http://schemas.microsoft.com/office/drawing/2014/main" id="{D1C5E15C-FBCA-96ED-5DA3-3941A42359AE}"/>
              </a:ext>
            </a:extLst>
          </p:cNvPr>
          <p:cNvSpPr txBox="1"/>
          <p:nvPr/>
        </p:nvSpPr>
        <p:spPr>
          <a:xfrm>
            <a:off x="1821233" y="1515737"/>
            <a:ext cx="3533773" cy="461665"/>
          </a:xfrm>
          <a:prstGeom prst="rect">
            <a:avLst/>
          </a:prstGeom>
          <a:noFill/>
        </p:spPr>
        <p:txBody>
          <a:bodyPr wrap="square" rtlCol="0">
            <a:spAutoFit/>
          </a:bodyPr>
          <a:lstStyle/>
          <a:p>
            <a:r>
              <a:rPr lang="en-IN" sz="2400" b="1" dirty="0">
                <a:solidFill>
                  <a:schemeClr val="tx1">
                    <a:lumMod val="65000"/>
                    <a:lumOff val="35000"/>
                  </a:schemeClr>
                </a:solidFill>
              </a:rPr>
              <a:t>Before angular 17 update</a:t>
            </a:r>
          </a:p>
        </p:txBody>
      </p:sp>
      <p:sp>
        <p:nvSpPr>
          <p:cNvPr id="49" name="TextBox 48">
            <a:extLst>
              <a:ext uri="{FF2B5EF4-FFF2-40B4-BE49-F238E27FC236}">
                <a16:creationId xmlns:a16="http://schemas.microsoft.com/office/drawing/2014/main" id="{FFB29BE0-AA02-ADEE-5071-14EBD508B300}"/>
              </a:ext>
            </a:extLst>
          </p:cNvPr>
          <p:cNvSpPr txBox="1"/>
          <p:nvPr/>
        </p:nvSpPr>
        <p:spPr>
          <a:xfrm>
            <a:off x="7596958" y="1515737"/>
            <a:ext cx="3696684" cy="461665"/>
          </a:xfrm>
          <a:prstGeom prst="rect">
            <a:avLst/>
          </a:prstGeom>
          <a:noFill/>
        </p:spPr>
        <p:txBody>
          <a:bodyPr wrap="square" rtlCol="0">
            <a:spAutoFit/>
          </a:bodyPr>
          <a:lstStyle/>
          <a:p>
            <a:r>
              <a:rPr lang="en-IN" sz="2400" b="1" dirty="0">
                <a:solidFill>
                  <a:schemeClr val="tx1">
                    <a:lumMod val="65000"/>
                    <a:lumOff val="35000"/>
                  </a:schemeClr>
                </a:solidFill>
              </a:rPr>
              <a:t>After angular 17 update</a:t>
            </a:r>
          </a:p>
        </p:txBody>
      </p:sp>
      <p:pic>
        <p:nvPicPr>
          <p:cNvPr id="50" name="Google Shape;76;p15">
            <a:extLst>
              <a:ext uri="{FF2B5EF4-FFF2-40B4-BE49-F238E27FC236}">
                <a16:creationId xmlns:a16="http://schemas.microsoft.com/office/drawing/2014/main" id="{BADCCDD5-1FD0-3206-0431-8432487AD56B}"/>
              </a:ext>
            </a:extLst>
          </p:cNvPr>
          <p:cNvPicPr preferRelativeResize="0"/>
          <p:nvPr/>
        </p:nvPicPr>
        <p:blipFill>
          <a:blip r:embed="rId6">
            <a:alphaModFix/>
          </a:blip>
          <a:stretch>
            <a:fillRect/>
          </a:stretch>
        </p:blipFill>
        <p:spPr>
          <a:xfrm>
            <a:off x="1289790" y="2233661"/>
            <a:ext cx="4596660" cy="3989009"/>
          </a:xfrm>
          <a:prstGeom prst="rect">
            <a:avLst/>
          </a:prstGeom>
          <a:noFill/>
          <a:ln>
            <a:noFill/>
          </a:ln>
        </p:spPr>
      </p:pic>
      <p:pic>
        <p:nvPicPr>
          <p:cNvPr id="51" name="Google Shape;77;p15">
            <a:extLst>
              <a:ext uri="{FF2B5EF4-FFF2-40B4-BE49-F238E27FC236}">
                <a16:creationId xmlns:a16="http://schemas.microsoft.com/office/drawing/2014/main" id="{ED773545-C48E-20A2-C172-2C42F6B2FB74}"/>
              </a:ext>
            </a:extLst>
          </p:cNvPr>
          <p:cNvPicPr preferRelativeResize="0"/>
          <p:nvPr/>
        </p:nvPicPr>
        <p:blipFill>
          <a:blip r:embed="rId7">
            <a:alphaModFix/>
          </a:blip>
          <a:stretch>
            <a:fillRect/>
          </a:stretch>
        </p:blipFill>
        <p:spPr>
          <a:xfrm>
            <a:off x="6705600" y="2233662"/>
            <a:ext cx="4994627" cy="3989008"/>
          </a:xfrm>
          <a:prstGeom prst="rect">
            <a:avLst/>
          </a:prstGeom>
          <a:noFill/>
          <a:ln>
            <a:noFill/>
          </a:ln>
        </p:spPr>
      </p:pic>
      <p:sp>
        <p:nvSpPr>
          <p:cNvPr id="2" name="TextBox 1">
            <a:extLst>
              <a:ext uri="{FF2B5EF4-FFF2-40B4-BE49-F238E27FC236}">
                <a16:creationId xmlns:a16="http://schemas.microsoft.com/office/drawing/2014/main" id="{EDEB9594-8254-C965-C34A-1AB1169C31A6}"/>
              </a:ext>
            </a:extLst>
          </p:cNvPr>
          <p:cNvSpPr txBox="1"/>
          <p:nvPr/>
        </p:nvSpPr>
        <p:spPr>
          <a:xfrm>
            <a:off x="1289790" y="934286"/>
            <a:ext cx="9797490" cy="400110"/>
          </a:xfrm>
          <a:prstGeom prst="rect">
            <a:avLst/>
          </a:prstGeom>
          <a:noFill/>
        </p:spPr>
        <p:txBody>
          <a:bodyPr wrap="none" rtlCol="0">
            <a:spAutoFit/>
          </a:bodyPr>
          <a:lstStyle/>
          <a:p>
            <a:pPr marL="285750" indent="-285750">
              <a:buFont typeface="Arial" panose="020B0604020202020204" pitchFamily="34" charset="0"/>
              <a:buChar char="•"/>
            </a:pPr>
            <a:r>
              <a:rPr lang="en-IN" sz="2000" b="1" dirty="0">
                <a:solidFill>
                  <a:schemeClr val="tx1">
                    <a:lumMod val="50000"/>
                    <a:lumOff val="50000"/>
                  </a:schemeClr>
                </a:solidFill>
              </a:rPr>
              <a:t>Replaced *</a:t>
            </a:r>
            <a:r>
              <a:rPr lang="en-IN" sz="2000" b="1" dirty="0" err="1">
                <a:solidFill>
                  <a:schemeClr val="tx1">
                    <a:lumMod val="50000"/>
                    <a:lumOff val="50000"/>
                  </a:schemeClr>
                </a:solidFill>
              </a:rPr>
              <a:t>ngIf</a:t>
            </a:r>
            <a:r>
              <a:rPr lang="en-IN" sz="2000" b="1" dirty="0">
                <a:solidFill>
                  <a:schemeClr val="tx1">
                    <a:lumMod val="50000"/>
                    <a:lumOff val="50000"/>
                  </a:schemeClr>
                </a:solidFill>
              </a:rPr>
              <a:t> directives with new syntax @if, @else if, and @else for conditional block</a:t>
            </a:r>
          </a:p>
        </p:txBody>
      </p:sp>
    </p:spTree>
    <p:extLst>
      <p:ext uri="{BB962C8B-B14F-4D97-AF65-F5344CB8AC3E}">
        <p14:creationId xmlns:p14="http://schemas.microsoft.com/office/powerpoint/2010/main" val="58049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301E5268-485A-9C53-C757-0C8BC66B3F44}"/>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4</a:t>
            </a:fld>
            <a:endParaRPr lang="en-GB"/>
          </a:p>
        </p:txBody>
      </p:sp>
      <p:sp>
        <p:nvSpPr>
          <p:cNvPr id="22" name="TextBox 21">
            <a:extLst>
              <a:ext uri="{FF2B5EF4-FFF2-40B4-BE49-F238E27FC236}">
                <a16:creationId xmlns:a16="http://schemas.microsoft.com/office/drawing/2014/main" id="{0EF5E73E-FD0D-4B94-0497-4317CA786D21}"/>
              </a:ext>
            </a:extLst>
          </p:cNvPr>
          <p:cNvSpPr txBox="1"/>
          <p:nvPr/>
        </p:nvSpPr>
        <p:spPr>
          <a:xfrm>
            <a:off x="1289790" y="313806"/>
            <a:ext cx="1041043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N" sz="3000" b="1" dirty="0">
                <a:solidFill>
                  <a:srgbClr val="06B6E8"/>
                </a:solidFill>
              </a:rPr>
              <a:t>Conditional statements</a:t>
            </a:r>
          </a:p>
        </p:txBody>
      </p:sp>
      <p:sp>
        <p:nvSpPr>
          <p:cNvPr id="11" name="Rectangle 10">
            <a:extLst>
              <a:ext uri="{FF2B5EF4-FFF2-40B4-BE49-F238E27FC236}">
                <a16:creationId xmlns:a16="http://schemas.microsoft.com/office/drawing/2014/main" id="{64CEE254-0A87-1A50-099D-71A663FDA778}"/>
              </a:ext>
            </a:extLst>
          </p:cNvPr>
          <p:cNvSpPr/>
          <p:nvPr/>
        </p:nvSpPr>
        <p:spPr>
          <a:xfrm>
            <a:off x="1350" y="0"/>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7">
            <a:extLst>
              <a:ext uri="{FF2B5EF4-FFF2-40B4-BE49-F238E27FC236}">
                <a16:creationId xmlns:a16="http://schemas.microsoft.com/office/drawing/2014/main" id="{27A6F690-73CC-739F-B4CD-A04AAC732B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 y="6619455"/>
            <a:ext cx="6095996" cy="257594"/>
          </a:xfrm>
          <a:prstGeom prst="rect">
            <a:avLst/>
          </a:prstGeom>
        </p:spPr>
      </p:pic>
      <p:sp>
        <p:nvSpPr>
          <p:cNvPr id="44" name="TextBox 43">
            <a:extLst>
              <a:ext uri="{FF2B5EF4-FFF2-40B4-BE49-F238E27FC236}">
                <a16:creationId xmlns:a16="http://schemas.microsoft.com/office/drawing/2014/main" id="{264A4B90-4A5B-30DC-B9D3-853CB552898D}"/>
              </a:ext>
            </a:extLst>
          </p:cNvPr>
          <p:cNvSpPr txBox="1"/>
          <p:nvPr/>
        </p:nvSpPr>
        <p:spPr>
          <a:xfrm rot="16200000">
            <a:off x="-614367" y="5183773"/>
            <a:ext cx="2007975" cy="482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pic>
        <p:nvPicPr>
          <p:cNvPr id="45" name="Graphic 44">
            <a:extLst>
              <a:ext uri="{FF2B5EF4-FFF2-40B4-BE49-F238E27FC236}">
                <a16:creationId xmlns:a16="http://schemas.microsoft.com/office/drawing/2014/main" id="{E6B737CA-DF6B-0205-9576-1780829E29F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400" y="292909"/>
            <a:ext cx="630619" cy="463326"/>
          </a:xfrm>
          <a:prstGeom prst="rect">
            <a:avLst/>
          </a:prstGeom>
        </p:spPr>
      </p:pic>
      <p:sp>
        <p:nvSpPr>
          <p:cNvPr id="48" name="TextBox 47">
            <a:extLst>
              <a:ext uri="{FF2B5EF4-FFF2-40B4-BE49-F238E27FC236}">
                <a16:creationId xmlns:a16="http://schemas.microsoft.com/office/drawing/2014/main" id="{D1C5E15C-FBCA-96ED-5DA3-3941A42359AE}"/>
              </a:ext>
            </a:extLst>
          </p:cNvPr>
          <p:cNvSpPr txBox="1"/>
          <p:nvPr/>
        </p:nvSpPr>
        <p:spPr>
          <a:xfrm>
            <a:off x="1708836" y="1634680"/>
            <a:ext cx="3533773" cy="461665"/>
          </a:xfrm>
          <a:prstGeom prst="rect">
            <a:avLst/>
          </a:prstGeom>
          <a:noFill/>
        </p:spPr>
        <p:txBody>
          <a:bodyPr wrap="square" rtlCol="0">
            <a:spAutoFit/>
          </a:bodyPr>
          <a:lstStyle/>
          <a:p>
            <a:r>
              <a:rPr lang="en-IN" sz="2400" b="1" dirty="0">
                <a:solidFill>
                  <a:schemeClr val="tx1">
                    <a:lumMod val="65000"/>
                    <a:lumOff val="35000"/>
                  </a:schemeClr>
                </a:solidFill>
              </a:rPr>
              <a:t>Before angular 17 update</a:t>
            </a:r>
          </a:p>
        </p:txBody>
      </p:sp>
      <p:sp>
        <p:nvSpPr>
          <p:cNvPr id="49" name="TextBox 48">
            <a:extLst>
              <a:ext uri="{FF2B5EF4-FFF2-40B4-BE49-F238E27FC236}">
                <a16:creationId xmlns:a16="http://schemas.microsoft.com/office/drawing/2014/main" id="{FFB29BE0-AA02-ADEE-5071-14EBD508B300}"/>
              </a:ext>
            </a:extLst>
          </p:cNvPr>
          <p:cNvSpPr txBox="1"/>
          <p:nvPr/>
        </p:nvSpPr>
        <p:spPr>
          <a:xfrm>
            <a:off x="7533584" y="1634681"/>
            <a:ext cx="3696684" cy="461665"/>
          </a:xfrm>
          <a:prstGeom prst="rect">
            <a:avLst/>
          </a:prstGeom>
          <a:noFill/>
        </p:spPr>
        <p:txBody>
          <a:bodyPr wrap="square" rtlCol="0">
            <a:spAutoFit/>
          </a:bodyPr>
          <a:lstStyle/>
          <a:p>
            <a:r>
              <a:rPr lang="en-IN" sz="2400" b="1" dirty="0">
                <a:solidFill>
                  <a:schemeClr val="tx1">
                    <a:lumMod val="65000"/>
                    <a:lumOff val="35000"/>
                  </a:schemeClr>
                </a:solidFill>
              </a:rPr>
              <a:t>After angular 17 update</a:t>
            </a:r>
          </a:p>
        </p:txBody>
      </p:sp>
      <p:pic>
        <p:nvPicPr>
          <p:cNvPr id="2" name="Google Shape;88;p16">
            <a:extLst>
              <a:ext uri="{FF2B5EF4-FFF2-40B4-BE49-F238E27FC236}">
                <a16:creationId xmlns:a16="http://schemas.microsoft.com/office/drawing/2014/main" id="{372428B5-C220-7287-363B-CB9AD2217688}"/>
              </a:ext>
            </a:extLst>
          </p:cNvPr>
          <p:cNvPicPr preferRelativeResize="0"/>
          <p:nvPr/>
        </p:nvPicPr>
        <p:blipFill>
          <a:blip r:embed="rId6">
            <a:alphaModFix/>
          </a:blip>
          <a:stretch>
            <a:fillRect/>
          </a:stretch>
        </p:blipFill>
        <p:spPr>
          <a:xfrm>
            <a:off x="1515335" y="2409564"/>
            <a:ext cx="4325025" cy="2519683"/>
          </a:xfrm>
          <a:prstGeom prst="rect">
            <a:avLst/>
          </a:prstGeom>
          <a:noFill/>
          <a:ln>
            <a:noFill/>
          </a:ln>
        </p:spPr>
      </p:pic>
      <p:pic>
        <p:nvPicPr>
          <p:cNvPr id="3" name="Google Shape;89;p16">
            <a:extLst>
              <a:ext uri="{FF2B5EF4-FFF2-40B4-BE49-F238E27FC236}">
                <a16:creationId xmlns:a16="http://schemas.microsoft.com/office/drawing/2014/main" id="{52104B42-70A5-BE29-965E-00CF867BFF5B}"/>
              </a:ext>
            </a:extLst>
          </p:cNvPr>
          <p:cNvPicPr preferRelativeResize="0"/>
          <p:nvPr/>
        </p:nvPicPr>
        <p:blipFill>
          <a:blip r:embed="rId7">
            <a:alphaModFix/>
          </a:blip>
          <a:stretch>
            <a:fillRect/>
          </a:stretch>
        </p:blipFill>
        <p:spPr>
          <a:xfrm>
            <a:off x="6642228" y="2409564"/>
            <a:ext cx="4994625" cy="2519684"/>
          </a:xfrm>
          <a:prstGeom prst="rect">
            <a:avLst/>
          </a:prstGeom>
          <a:noFill/>
          <a:ln>
            <a:noFill/>
          </a:ln>
        </p:spPr>
      </p:pic>
      <p:sp>
        <p:nvSpPr>
          <p:cNvPr id="5" name="TextBox 4">
            <a:extLst>
              <a:ext uri="{FF2B5EF4-FFF2-40B4-BE49-F238E27FC236}">
                <a16:creationId xmlns:a16="http://schemas.microsoft.com/office/drawing/2014/main" id="{118954B1-71E0-74EC-AE45-46BDD2333D7A}"/>
              </a:ext>
            </a:extLst>
          </p:cNvPr>
          <p:cNvSpPr txBox="1"/>
          <p:nvPr/>
        </p:nvSpPr>
        <p:spPr>
          <a:xfrm>
            <a:off x="1341094" y="869321"/>
            <a:ext cx="9667919" cy="646331"/>
          </a:xfrm>
          <a:prstGeom prst="rect">
            <a:avLst/>
          </a:prstGeom>
          <a:noFill/>
        </p:spPr>
        <p:txBody>
          <a:bodyPr wrap="square">
            <a:spAutoFit/>
          </a:bodyPr>
          <a:lstStyle/>
          <a:p>
            <a:pPr marL="285750" indent="-285750">
              <a:buFont typeface="Arial" panose="020B0604020202020204" pitchFamily="34" charset="0"/>
              <a:buChar char="•"/>
            </a:pPr>
            <a:r>
              <a:rPr lang="en-IN" b="1" dirty="0">
                <a:solidFill>
                  <a:schemeClr val="tx1">
                    <a:lumMod val="50000"/>
                    <a:lumOff val="50000"/>
                  </a:schemeClr>
                </a:solidFill>
              </a:rPr>
              <a:t>Replaced *</a:t>
            </a:r>
            <a:r>
              <a:rPr lang="en-IN" b="1" dirty="0" err="1">
                <a:solidFill>
                  <a:schemeClr val="tx1">
                    <a:lumMod val="50000"/>
                    <a:lumOff val="50000"/>
                  </a:schemeClr>
                </a:solidFill>
              </a:rPr>
              <a:t>ngSwitch</a:t>
            </a:r>
            <a:r>
              <a:rPr lang="en-IN" b="1" dirty="0">
                <a:solidFill>
                  <a:schemeClr val="tx1">
                    <a:lumMod val="50000"/>
                    <a:lumOff val="50000"/>
                  </a:schemeClr>
                </a:solidFill>
              </a:rPr>
              <a:t>, *</a:t>
            </a:r>
            <a:r>
              <a:rPr lang="en-IN" b="1" dirty="0" err="1">
                <a:solidFill>
                  <a:schemeClr val="tx1">
                    <a:lumMod val="50000"/>
                    <a:lumOff val="50000"/>
                  </a:schemeClr>
                </a:solidFill>
              </a:rPr>
              <a:t>ngSwitchCase</a:t>
            </a:r>
            <a:r>
              <a:rPr lang="en-IN" b="1" dirty="0">
                <a:solidFill>
                  <a:schemeClr val="tx1">
                    <a:lumMod val="50000"/>
                    <a:lumOff val="50000"/>
                  </a:schemeClr>
                </a:solidFill>
              </a:rPr>
              <a:t> directives with new syntax @switch, @case for conditional block</a:t>
            </a:r>
          </a:p>
        </p:txBody>
      </p:sp>
    </p:spTree>
    <p:extLst>
      <p:ext uri="{BB962C8B-B14F-4D97-AF65-F5344CB8AC3E}">
        <p14:creationId xmlns:p14="http://schemas.microsoft.com/office/powerpoint/2010/main" val="112713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301E5268-485A-9C53-C757-0C8BC66B3F44}"/>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5</a:t>
            </a:fld>
            <a:endParaRPr lang="en-GB"/>
          </a:p>
        </p:txBody>
      </p:sp>
      <p:sp>
        <p:nvSpPr>
          <p:cNvPr id="22" name="TextBox 21">
            <a:extLst>
              <a:ext uri="{FF2B5EF4-FFF2-40B4-BE49-F238E27FC236}">
                <a16:creationId xmlns:a16="http://schemas.microsoft.com/office/drawing/2014/main" id="{0EF5E73E-FD0D-4B94-0497-4317CA786D21}"/>
              </a:ext>
            </a:extLst>
          </p:cNvPr>
          <p:cNvSpPr txBox="1"/>
          <p:nvPr/>
        </p:nvSpPr>
        <p:spPr>
          <a:xfrm>
            <a:off x="1289790" y="313806"/>
            <a:ext cx="1041043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N" sz="3000" b="1" dirty="0">
                <a:solidFill>
                  <a:srgbClr val="06B6E8"/>
                </a:solidFill>
              </a:rPr>
              <a:t>Built-in for loop</a:t>
            </a:r>
          </a:p>
        </p:txBody>
      </p:sp>
      <p:sp>
        <p:nvSpPr>
          <p:cNvPr id="11" name="Rectangle 10">
            <a:extLst>
              <a:ext uri="{FF2B5EF4-FFF2-40B4-BE49-F238E27FC236}">
                <a16:creationId xmlns:a16="http://schemas.microsoft.com/office/drawing/2014/main" id="{64CEE254-0A87-1A50-099D-71A663FDA778}"/>
              </a:ext>
            </a:extLst>
          </p:cNvPr>
          <p:cNvSpPr/>
          <p:nvPr/>
        </p:nvSpPr>
        <p:spPr>
          <a:xfrm>
            <a:off x="1350" y="0"/>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7">
            <a:extLst>
              <a:ext uri="{FF2B5EF4-FFF2-40B4-BE49-F238E27FC236}">
                <a16:creationId xmlns:a16="http://schemas.microsoft.com/office/drawing/2014/main" id="{27A6F690-73CC-739F-B4CD-A04AAC732B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 y="6619455"/>
            <a:ext cx="6095996" cy="257594"/>
          </a:xfrm>
          <a:prstGeom prst="rect">
            <a:avLst/>
          </a:prstGeom>
        </p:spPr>
      </p:pic>
      <p:sp>
        <p:nvSpPr>
          <p:cNvPr id="44" name="TextBox 43">
            <a:extLst>
              <a:ext uri="{FF2B5EF4-FFF2-40B4-BE49-F238E27FC236}">
                <a16:creationId xmlns:a16="http://schemas.microsoft.com/office/drawing/2014/main" id="{264A4B90-4A5B-30DC-B9D3-853CB552898D}"/>
              </a:ext>
            </a:extLst>
          </p:cNvPr>
          <p:cNvSpPr txBox="1"/>
          <p:nvPr/>
        </p:nvSpPr>
        <p:spPr>
          <a:xfrm rot="16200000">
            <a:off x="-614367" y="5183773"/>
            <a:ext cx="2007975" cy="482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pic>
        <p:nvPicPr>
          <p:cNvPr id="45" name="Graphic 44">
            <a:extLst>
              <a:ext uri="{FF2B5EF4-FFF2-40B4-BE49-F238E27FC236}">
                <a16:creationId xmlns:a16="http://schemas.microsoft.com/office/drawing/2014/main" id="{E6B737CA-DF6B-0205-9576-1780829E29F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400" y="292909"/>
            <a:ext cx="630619" cy="463326"/>
          </a:xfrm>
          <a:prstGeom prst="rect">
            <a:avLst/>
          </a:prstGeom>
        </p:spPr>
      </p:pic>
      <p:sp>
        <p:nvSpPr>
          <p:cNvPr id="48" name="TextBox 47">
            <a:extLst>
              <a:ext uri="{FF2B5EF4-FFF2-40B4-BE49-F238E27FC236}">
                <a16:creationId xmlns:a16="http://schemas.microsoft.com/office/drawing/2014/main" id="{D1C5E15C-FBCA-96ED-5DA3-3941A42359AE}"/>
              </a:ext>
            </a:extLst>
          </p:cNvPr>
          <p:cNvSpPr txBox="1"/>
          <p:nvPr/>
        </p:nvSpPr>
        <p:spPr>
          <a:xfrm>
            <a:off x="1835584" y="1817075"/>
            <a:ext cx="3533773" cy="461665"/>
          </a:xfrm>
          <a:prstGeom prst="rect">
            <a:avLst/>
          </a:prstGeom>
          <a:noFill/>
        </p:spPr>
        <p:txBody>
          <a:bodyPr wrap="square" rtlCol="0">
            <a:spAutoFit/>
          </a:bodyPr>
          <a:lstStyle/>
          <a:p>
            <a:r>
              <a:rPr lang="en-IN" sz="2400" b="1" dirty="0">
                <a:solidFill>
                  <a:schemeClr val="tx1">
                    <a:lumMod val="65000"/>
                    <a:lumOff val="35000"/>
                  </a:schemeClr>
                </a:solidFill>
              </a:rPr>
              <a:t>Before angular 17 update</a:t>
            </a:r>
          </a:p>
        </p:txBody>
      </p:sp>
      <p:sp>
        <p:nvSpPr>
          <p:cNvPr id="49" name="TextBox 48">
            <a:extLst>
              <a:ext uri="{FF2B5EF4-FFF2-40B4-BE49-F238E27FC236}">
                <a16:creationId xmlns:a16="http://schemas.microsoft.com/office/drawing/2014/main" id="{FFB29BE0-AA02-ADEE-5071-14EBD508B300}"/>
              </a:ext>
            </a:extLst>
          </p:cNvPr>
          <p:cNvSpPr txBox="1"/>
          <p:nvPr/>
        </p:nvSpPr>
        <p:spPr>
          <a:xfrm>
            <a:off x="7660332" y="1817076"/>
            <a:ext cx="3696684" cy="461665"/>
          </a:xfrm>
          <a:prstGeom prst="rect">
            <a:avLst/>
          </a:prstGeom>
          <a:noFill/>
        </p:spPr>
        <p:txBody>
          <a:bodyPr wrap="square" rtlCol="0">
            <a:spAutoFit/>
          </a:bodyPr>
          <a:lstStyle/>
          <a:p>
            <a:r>
              <a:rPr lang="en-IN" sz="2400" b="1" dirty="0">
                <a:solidFill>
                  <a:schemeClr val="tx1">
                    <a:lumMod val="65000"/>
                    <a:lumOff val="35000"/>
                  </a:schemeClr>
                </a:solidFill>
              </a:rPr>
              <a:t>After angular 17 update</a:t>
            </a:r>
          </a:p>
        </p:txBody>
      </p:sp>
      <p:sp>
        <p:nvSpPr>
          <p:cNvPr id="3" name="TextBox 2">
            <a:extLst>
              <a:ext uri="{FF2B5EF4-FFF2-40B4-BE49-F238E27FC236}">
                <a16:creationId xmlns:a16="http://schemas.microsoft.com/office/drawing/2014/main" id="{1973C54B-C8BB-79FE-5C82-53FCBB92B7F7}"/>
              </a:ext>
            </a:extLst>
          </p:cNvPr>
          <p:cNvSpPr txBox="1"/>
          <p:nvPr/>
        </p:nvSpPr>
        <p:spPr>
          <a:xfrm>
            <a:off x="1291265" y="885636"/>
            <a:ext cx="10408961" cy="369332"/>
          </a:xfrm>
          <a:prstGeom prst="rect">
            <a:avLst/>
          </a:prstGeom>
          <a:noFill/>
        </p:spPr>
        <p:txBody>
          <a:bodyPr wrap="square">
            <a:spAutoFit/>
          </a:bodyPr>
          <a:lstStyle/>
          <a:p>
            <a:pPr marL="285750" indent="-285750">
              <a:buFont typeface="Arial" panose="020B0604020202020204" pitchFamily="34" charset="0"/>
              <a:buChar char="•"/>
            </a:pPr>
            <a:r>
              <a:rPr lang="en-IN" b="1" dirty="0">
                <a:solidFill>
                  <a:schemeClr val="tx1">
                    <a:lumMod val="50000"/>
                    <a:lumOff val="50000"/>
                  </a:schemeClr>
                </a:solidFill>
              </a:rPr>
              <a:t>Replaced *</a:t>
            </a:r>
            <a:r>
              <a:rPr lang="en-IN" b="1" dirty="0" err="1">
                <a:solidFill>
                  <a:schemeClr val="tx1">
                    <a:lumMod val="50000"/>
                    <a:lumOff val="50000"/>
                  </a:schemeClr>
                </a:solidFill>
              </a:rPr>
              <a:t>ngFor</a:t>
            </a:r>
            <a:r>
              <a:rPr lang="en-IN" b="1" dirty="0">
                <a:solidFill>
                  <a:schemeClr val="tx1">
                    <a:lumMod val="50000"/>
                    <a:lumOff val="50000"/>
                  </a:schemeClr>
                </a:solidFill>
              </a:rPr>
              <a:t> directives with new syntax @for for iteration over lists</a:t>
            </a:r>
          </a:p>
        </p:txBody>
      </p:sp>
      <p:pic>
        <p:nvPicPr>
          <p:cNvPr id="6" name="Picture 5">
            <a:extLst>
              <a:ext uri="{FF2B5EF4-FFF2-40B4-BE49-F238E27FC236}">
                <a16:creationId xmlns:a16="http://schemas.microsoft.com/office/drawing/2014/main" id="{7095575E-1459-6A6F-CC64-648615431963}"/>
              </a:ext>
            </a:extLst>
          </p:cNvPr>
          <p:cNvPicPr>
            <a:picLocks noChangeAspect="1"/>
          </p:cNvPicPr>
          <p:nvPr/>
        </p:nvPicPr>
        <p:blipFill>
          <a:blip r:embed="rId6"/>
          <a:stretch>
            <a:fillRect/>
          </a:stretch>
        </p:blipFill>
        <p:spPr>
          <a:xfrm>
            <a:off x="7076792" y="2566437"/>
            <a:ext cx="4357735" cy="2359523"/>
          </a:xfrm>
          <a:prstGeom prst="rect">
            <a:avLst/>
          </a:prstGeom>
        </p:spPr>
      </p:pic>
      <p:pic>
        <p:nvPicPr>
          <p:cNvPr id="8" name="Picture 7">
            <a:extLst>
              <a:ext uri="{FF2B5EF4-FFF2-40B4-BE49-F238E27FC236}">
                <a16:creationId xmlns:a16="http://schemas.microsoft.com/office/drawing/2014/main" id="{B9ADC2D7-A5F3-BBBC-F65A-C1F4BACA1DB0}"/>
              </a:ext>
            </a:extLst>
          </p:cNvPr>
          <p:cNvPicPr>
            <a:picLocks noChangeAspect="1"/>
          </p:cNvPicPr>
          <p:nvPr/>
        </p:nvPicPr>
        <p:blipFill>
          <a:blip r:embed="rId7"/>
          <a:stretch>
            <a:fillRect/>
          </a:stretch>
        </p:blipFill>
        <p:spPr>
          <a:xfrm>
            <a:off x="1738264" y="2566437"/>
            <a:ext cx="4357735" cy="2359524"/>
          </a:xfrm>
          <a:prstGeom prst="rect">
            <a:avLst/>
          </a:prstGeom>
        </p:spPr>
      </p:pic>
    </p:spTree>
    <p:extLst>
      <p:ext uri="{BB962C8B-B14F-4D97-AF65-F5344CB8AC3E}">
        <p14:creationId xmlns:p14="http://schemas.microsoft.com/office/powerpoint/2010/main" val="222720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1157" y="0"/>
            <a:ext cx="980843" cy="980843"/>
          </a:xfrm>
          <a:prstGeom prst="rect">
            <a:avLst/>
          </a:prstGeom>
        </p:spPr>
      </p:pic>
      <p:pic>
        <p:nvPicPr>
          <p:cNvPr id="9" name="Graphic 8">
            <a:extLst>
              <a:ext uri="{FF2B5EF4-FFF2-40B4-BE49-F238E27FC236}">
                <a16:creationId xmlns:a16="http://schemas.microsoft.com/office/drawing/2014/main" id="{10997449-FF5A-9644-76CF-700F685B02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24" y="264644"/>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 y="6619455"/>
            <a:ext cx="6095996" cy="257594"/>
          </a:xfrm>
          <a:prstGeom prst="rect">
            <a:avLst/>
          </a:prstGeom>
        </p:spPr>
      </p:pic>
      <p:sp>
        <p:nvSpPr>
          <p:cNvPr id="3" name="TextBox 2">
            <a:extLst>
              <a:ext uri="{FF2B5EF4-FFF2-40B4-BE49-F238E27FC236}">
                <a16:creationId xmlns:a16="http://schemas.microsoft.com/office/drawing/2014/main" id="{41E1B94C-F474-E3F3-F1CA-5E1317B0030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dirty="0">
                <a:solidFill>
                  <a:schemeClr val="accent5">
                    <a:lumMod val="40000"/>
                    <a:lumOff val="60000"/>
                  </a:schemeClr>
                </a:solidFill>
                <a:latin typeface="Source Sans Pro"/>
              </a:rPr>
              <a:t>Proposal</a:t>
            </a:r>
            <a:endParaRPr lang="en-US" sz="1600" dirty="0">
              <a:solidFill>
                <a:schemeClr val="accent5">
                  <a:lumMod val="40000"/>
                  <a:lumOff val="60000"/>
                </a:schemeClr>
              </a:solidFill>
              <a:latin typeface="Source Sans Pro"/>
              <a:cs typeface="Calibri"/>
            </a:endParaRPr>
          </a:p>
        </p:txBody>
      </p:sp>
      <p:sp>
        <p:nvSpPr>
          <p:cNvPr id="5" name="TextBox 4">
            <a:extLst>
              <a:ext uri="{FF2B5EF4-FFF2-40B4-BE49-F238E27FC236}">
                <a16:creationId xmlns:a16="http://schemas.microsoft.com/office/drawing/2014/main" id="{C379AB59-5D99-9564-38C9-FCC6A5C995D2}"/>
              </a:ext>
            </a:extLst>
          </p:cNvPr>
          <p:cNvSpPr txBox="1"/>
          <p:nvPr/>
        </p:nvSpPr>
        <p:spPr>
          <a:xfrm>
            <a:off x="1313835" y="264644"/>
            <a:ext cx="8401985" cy="54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3000" b="1" dirty="0">
                <a:solidFill>
                  <a:srgbClr val="06B6E8"/>
                </a:solidFill>
              </a:rPr>
              <a:t>Control-flow migration</a:t>
            </a:r>
            <a:endParaRPr lang="en-US" sz="3200" dirty="0">
              <a:solidFill>
                <a:srgbClr val="00517C"/>
              </a:solidFill>
              <a:latin typeface="Calibri" panose="020F0502020204030204" pitchFamily="34" charset="0"/>
              <a:cs typeface="Calibri" panose="020F0502020204030204" pitchFamily="34" charset="0"/>
            </a:endParaRPr>
          </a:p>
        </p:txBody>
      </p:sp>
      <p:sp>
        <p:nvSpPr>
          <p:cNvPr id="8" name="Slide Number Placeholder 20">
            <a:extLst>
              <a:ext uri="{FF2B5EF4-FFF2-40B4-BE49-F238E27FC236}">
                <a16:creationId xmlns:a16="http://schemas.microsoft.com/office/drawing/2014/main" id="{7E9FB05F-374D-17A1-E04F-67D27542329B}"/>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6</a:t>
            </a:fld>
            <a:endParaRPr lang="en-GB"/>
          </a:p>
        </p:txBody>
      </p:sp>
      <p:sp>
        <p:nvSpPr>
          <p:cNvPr id="2" name="TextBox 1">
            <a:extLst>
              <a:ext uri="{FF2B5EF4-FFF2-40B4-BE49-F238E27FC236}">
                <a16:creationId xmlns:a16="http://schemas.microsoft.com/office/drawing/2014/main" id="{5660C135-C0A8-550C-BE0C-E54E3FE4C90D}"/>
              </a:ext>
            </a:extLst>
          </p:cNvPr>
          <p:cNvSpPr txBox="1"/>
          <p:nvPr/>
        </p:nvSpPr>
        <p:spPr>
          <a:xfrm>
            <a:off x="1313835" y="980843"/>
            <a:ext cx="8649315" cy="3539430"/>
          </a:xfrm>
          <a:prstGeom prst="rect">
            <a:avLst/>
          </a:prstGeom>
          <a:noFill/>
        </p:spPr>
        <p:txBody>
          <a:bodyPr wrap="square" rtlCol="0">
            <a:spAutoFit/>
          </a:bodyPr>
          <a:lstStyle/>
          <a:p>
            <a:pPr marL="457200" indent="-368300">
              <a:buClr>
                <a:srgbClr val="242424"/>
              </a:buClr>
              <a:buSzPts val="2200"/>
              <a:buFont typeface="Roboto"/>
              <a:buChar char="-"/>
            </a:pPr>
            <a:r>
              <a:rPr lang="en-US" sz="3200" dirty="0">
                <a:solidFill>
                  <a:schemeClr val="tx1">
                    <a:lumMod val="65000"/>
                    <a:lumOff val="35000"/>
                  </a:schemeClr>
                </a:solidFill>
                <a:sym typeface="Roboto"/>
              </a:rPr>
              <a:t>In angular 17 - cli provide command for to convert old control-flow syntax to new control-flow syntax</a:t>
            </a:r>
          </a:p>
          <a:p>
            <a:pPr marL="457200" indent="-368300">
              <a:buClr>
                <a:srgbClr val="242424"/>
              </a:buClr>
              <a:buSzPts val="2200"/>
              <a:buFont typeface="Roboto"/>
              <a:buChar char="-"/>
            </a:pPr>
            <a:r>
              <a:rPr lang="en-US" sz="3200" b="1" dirty="0">
                <a:solidFill>
                  <a:schemeClr val="tx1">
                    <a:lumMod val="65000"/>
                    <a:lumOff val="35000"/>
                  </a:schemeClr>
                </a:solidFill>
                <a:sym typeface="Roboto"/>
              </a:rPr>
              <a:t>ng generate @angular/core:control-flow</a:t>
            </a:r>
          </a:p>
          <a:p>
            <a:pPr marL="914400" lvl="1" indent="-368300">
              <a:buClr>
                <a:srgbClr val="242424"/>
              </a:buClr>
              <a:buSzPts val="2200"/>
              <a:buFont typeface="Roboto"/>
              <a:buChar char="-"/>
            </a:pPr>
            <a:r>
              <a:rPr lang="en-IN" sz="3200" dirty="0">
                <a:solidFill>
                  <a:schemeClr val="tx1">
                    <a:lumMod val="65000"/>
                    <a:lumOff val="35000"/>
                  </a:schemeClr>
                </a:solidFill>
              </a:rPr>
              <a:t>After apply above command </a:t>
            </a:r>
            <a:r>
              <a:rPr lang="en-IN" sz="3200" dirty="0" err="1">
                <a:solidFill>
                  <a:schemeClr val="tx1">
                    <a:lumMod val="65000"/>
                    <a:lumOff val="35000"/>
                  </a:schemeClr>
                </a:solidFill>
              </a:rPr>
              <a:t>ngIf</a:t>
            </a:r>
            <a:r>
              <a:rPr lang="en-IN" sz="3200" dirty="0">
                <a:solidFill>
                  <a:schemeClr val="tx1">
                    <a:lumMod val="65000"/>
                    <a:lumOff val="35000"/>
                  </a:schemeClr>
                </a:solidFill>
              </a:rPr>
              <a:t>, </a:t>
            </a:r>
            <a:r>
              <a:rPr lang="en-IN" sz="3200" dirty="0" err="1">
                <a:solidFill>
                  <a:schemeClr val="tx1">
                    <a:lumMod val="65000"/>
                    <a:lumOff val="35000"/>
                  </a:schemeClr>
                </a:solidFill>
              </a:rPr>
              <a:t>ngFor</a:t>
            </a:r>
            <a:r>
              <a:rPr lang="en-IN" sz="3200" dirty="0">
                <a:solidFill>
                  <a:schemeClr val="tx1">
                    <a:lumMod val="65000"/>
                    <a:lumOff val="35000"/>
                  </a:schemeClr>
                </a:solidFill>
              </a:rPr>
              <a:t> and </a:t>
            </a:r>
            <a:r>
              <a:rPr lang="en-IN" sz="3200" dirty="0" err="1">
                <a:solidFill>
                  <a:schemeClr val="tx1">
                    <a:lumMod val="65000"/>
                    <a:lumOff val="35000"/>
                  </a:schemeClr>
                </a:solidFill>
              </a:rPr>
              <a:t>ngSwitch</a:t>
            </a:r>
            <a:r>
              <a:rPr lang="en-IN" sz="3200" dirty="0">
                <a:solidFill>
                  <a:schemeClr val="tx1">
                    <a:lumMod val="65000"/>
                    <a:lumOff val="35000"/>
                  </a:schemeClr>
                </a:solidFill>
              </a:rPr>
              <a:t> syntax change to @if, @for and @switch syntax</a:t>
            </a:r>
          </a:p>
        </p:txBody>
      </p:sp>
    </p:spTree>
    <p:extLst>
      <p:ext uri="{BB962C8B-B14F-4D97-AF65-F5344CB8AC3E}">
        <p14:creationId xmlns:p14="http://schemas.microsoft.com/office/powerpoint/2010/main" val="53697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1157" y="0"/>
            <a:ext cx="980843" cy="980843"/>
          </a:xfrm>
          <a:prstGeom prst="rect">
            <a:avLst/>
          </a:prstGeom>
        </p:spPr>
      </p:pic>
      <p:pic>
        <p:nvPicPr>
          <p:cNvPr id="9" name="Graphic 8">
            <a:extLst>
              <a:ext uri="{FF2B5EF4-FFF2-40B4-BE49-F238E27FC236}">
                <a16:creationId xmlns:a16="http://schemas.microsoft.com/office/drawing/2014/main" id="{10997449-FF5A-9644-76CF-700F685B02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24" y="264644"/>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 y="6619455"/>
            <a:ext cx="6095996" cy="257594"/>
          </a:xfrm>
          <a:prstGeom prst="rect">
            <a:avLst/>
          </a:prstGeom>
        </p:spPr>
      </p:pic>
      <p:sp>
        <p:nvSpPr>
          <p:cNvPr id="3" name="TextBox 2">
            <a:extLst>
              <a:ext uri="{FF2B5EF4-FFF2-40B4-BE49-F238E27FC236}">
                <a16:creationId xmlns:a16="http://schemas.microsoft.com/office/drawing/2014/main" id="{41E1B94C-F474-E3F3-F1CA-5E1317B0030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sp>
        <p:nvSpPr>
          <p:cNvPr id="5" name="TextBox 4">
            <a:extLst>
              <a:ext uri="{FF2B5EF4-FFF2-40B4-BE49-F238E27FC236}">
                <a16:creationId xmlns:a16="http://schemas.microsoft.com/office/drawing/2014/main" id="{C379AB59-5D99-9564-38C9-FCC6A5C995D2}"/>
              </a:ext>
            </a:extLst>
          </p:cNvPr>
          <p:cNvSpPr txBox="1"/>
          <p:nvPr/>
        </p:nvSpPr>
        <p:spPr>
          <a:xfrm>
            <a:off x="1313835" y="228508"/>
            <a:ext cx="8401985" cy="54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3000" b="1" dirty="0">
                <a:solidFill>
                  <a:srgbClr val="06B6E8"/>
                </a:solidFill>
              </a:rPr>
              <a:t>Deferrable Views</a:t>
            </a:r>
          </a:p>
        </p:txBody>
      </p:sp>
      <p:sp>
        <p:nvSpPr>
          <p:cNvPr id="8" name="Slide Number Placeholder 20">
            <a:extLst>
              <a:ext uri="{FF2B5EF4-FFF2-40B4-BE49-F238E27FC236}">
                <a16:creationId xmlns:a16="http://schemas.microsoft.com/office/drawing/2014/main" id="{7E9FB05F-374D-17A1-E04F-67D27542329B}"/>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7</a:t>
            </a:fld>
            <a:endParaRPr lang="en-GB"/>
          </a:p>
        </p:txBody>
      </p:sp>
      <p:sp>
        <p:nvSpPr>
          <p:cNvPr id="11" name="TextBox 10">
            <a:extLst>
              <a:ext uri="{FF2B5EF4-FFF2-40B4-BE49-F238E27FC236}">
                <a16:creationId xmlns:a16="http://schemas.microsoft.com/office/drawing/2014/main" id="{C2BB17EA-D92B-2FBA-6397-2C52A385145D}"/>
              </a:ext>
            </a:extLst>
          </p:cNvPr>
          <p:cNvSpPr txBox="1"/>
          <p:nvPr/>
        </p:nvSpPr>
        <p:spPr>
          <a:xfrm>
            <a:off x="1447800" y="1257300"/>
            <a:ext cx="8401985" cy="4247317"/>
          </a:xfrm>
          <a:prstGeom prst="rect">
            <a:avLst/>
          </a:prstGeom>
          <a:noFill/>
        </p:spPr>
        <p:txBody>
          <a:bodyPr wrap="square" rtlCol="0">
            <a:spAutoFit/>
          </a:bodyPr>
          <a:lstStyle/>
          <a:p>
            <a:pPr marL="457200" lvl="0" indent="-330200" algn="l" rtl="0">
              <a:spcBef>
                <a:spcPts val="0"/>
              </a:spcBef>
              <a:spcAft>
                <a:spcPts val="0"/>
              </a:spcAft>
              <a:buClr>
                <a:srgbClr val="444444"/>
              </a:buClr>
              <a:buSzPts val="1600"/>
              <a:buFont typeface="Roboto"/>
              <a:buAutoNum type="arabicPeriod"/>
            </a:pPr>
            <a:r>
              <a:rPr lang="en-US" sz="2000" dirty="0">
                <a:solidFill>
                  <a:schemeClr val="tx1">
                    <a:lumMod val="65000"/>
                    <a:lumOff val="35000"/>
                  </a:schemeClr>
                </a:solidFill>
                <a:ea typeface="Roboto"/>
                <a:cs typeface="Roboto"/>
                <a:sym typeface="Roboto"/>
              </a:rPr>
              <a:t> </a:t>
            </a:r>
            <a:r>
              <a:rPr lang="en-US" sz="2000" b="1" dirty="0">
                <a:solidFill>
                  <a:schemeClr val="tx1">
                    <a:lumMod val="65000"/>
                    <a:lumOff val="35000"/>
                  </a:schemeClr>
                </a:solidFill>
                <a:highlight>
                  <a:srgbClr val="FFFFFF"/>
                </a:highlight>
                <a:ea typeface="Roboto"/>
                <a:cs typeface="Roboto"/>
                <a:sym typeface="Roboto"/>
              </a:rPr>
              <a:t>@defer</a:t>
            </a:r>
            <a:r>
              <a:rPr lang="en-US" sz="2000" dirty="0">
                <a:solidFill>
                  <a:schemeClr val="tx1">
                    <a:lumMod val="65000"/>
                    <a:lumOff val="35000"/>
                  </a:schemeClr>
                </a:solidFill>
                <a:highlight>
                  <a:srgbClr val="FFFFFF"/>
                </a:highlight>
                <a:ea typeface="Roboto"/>
                <a:cs typeface="Roboto"/>
                <a:sym typeface="Roboto"/>
              </a:rPr>
              <a:t> is an Angular template syntax, that allows you to load parts of a template only when they are needed, given a logical condition.</a:t>
            </a:r>
          </a:p>
          <a:p>
            <a:pPr marL="457200" lvl="0" indent="-330200" algn="l" rtl="0">
              <a:spcBef>
                <a:spcPts val="0"/>
              </a:spcBef>
              <a:spcAft>
                <a:spcPts val="0"/>
              </a:spcAft>
              <a:buClr>
                <a:srgbClr val="444444"/>
              </a:buClr>
              <a:buSzPts val="1600"/>
              <a:buFont typeface="Roboto"/>
              <a:buAutoNum type="arabicPeriod"/>
            </a:pPr>
            <a:r>
              <a:rPr lang="en-US" sz="2000" dirty="0">
                <a:solidFill>
                  <a:schemeClr val="tx1">
                    <a:lumMod val="65000"/>
                    <a:lumOff val="35000"/>
                  </a:schemeClr>
                </a:solidFill>
                <a:highlight>
                  <a:srgbClr val="FFFFFF"/>
                </a:highlight>
                <a:ea typeface="Roboto"/>
                <a:cs typeface="Roboto"/>
                <a:sym typeface="Roboto"/>
              </a:rPr>
              <a:t>The </a:t>
            </a:r>
            <a:r>
              <a:rPr lang="en-US" sz="2000" b="1" dirty="0">
                <a:solidFill>
                  <a:schemeClr val="tx1">
                    <a:lumMod val="65000"/>
                    <a:lumOff val="35000"/>
                  </a:schemeClr>
                </a:solidFill>
                <a:highlight>
                  <a:srgbClr val="FFFFFF"/>
                </a:highlight>
                <a:ea typeface="Roboto"/>
                <a:cs typeface="Roboto"/>
                <a:sym typeface="Roboto"/>
              </a:rPr>
              <a:t>@defer </a:t>
            </a:r>
            <a:r>
              <a:rPr lang="en-US" sz="2000" dirty="0">
                <a:solidFill>
                  <a:schemeClr val="tx1">
                    <a:lumMod val="65000"/>
                    <a:lumOff val="35000"/>
                  </a:schemeClr>
                </a:solidFill>
                <a:highlight>
                  <a:srgbClr val="FFFFFF"/>
                </a:highlight>
                <a:ea typeface="Roboto"/>
                <a:cs typeface="Roboto"/>
                <a:sym typeface="Roboto"/>
              </a:rPr>
              <a:t>syntax allows us to implement common use cases such as:</a:t>
            </a:r>
          </a:p>
          <a:p>
            <a:pPr marL="914400" marR="215900" lvl="0" indent="-323850" algn="l" rtl="0">
              <a:lnSpc>
                <a:spcPct val="160000"/>
              </a:lnSpc>
              <a:spcBef>
                <a:spcPts val="0"/>
              </a:spcBef>
              <a:spcAft>
                <a:spcPts val="0"/>
              </a:spcAft>
              <a:buSzPts val="1500"/>
              <a:buFont typeface="Roboto"/>
              <a:buChar char="●"/>
            </a:pPr>
            <a:r>
              <a:rPr lang="en-US" sz="2000" dirty="0">
                <a:solidFill>
                  <a:schemeClr val="tx1">
                    <a:lumMod val="65000"/>
                    <a:lumOff val="35000"/>
                  </a:schemeClr>
                </a:solidFill>
                <a:highlight>
                  <a:srgbClr val="FFFFFF"/>
                </a:highlight>
                <a:ea typeface="Roboto"/>
                <a:cs typeface="Roboto"/>
                <a:sym typeface="Roboto"/>
              </a:rPr>
              <a:t>only load a large component after the user scrolls down the page after a certain point</a:t>
            </a:r>
          </a:p>
          <a:p>
            <a:pPr marL="914400" marR="215900" lvl="0" indent="-323850" algn="l" rtl="0">
              <a:lnSpc>
                <a:spcPct val="160000"/>
              </a:lnSpc>
              <a:spcBef>
                <a:spcPts val="0"/>
              </a:spcBef>
              <a:spcAft>
                <a:spcPts val="0"/>
              </a:spcAft>
              <a:buSzPts val="1500"/>
              <a:buFont typeface="Roboto"/>
              <a:buChar char="●"/>
            </a:pPr>
            <a:r>
              <a:rPr lang="en-US" sz="2000" dirty="0">
                <a:solidFill>
                  <a:schemeClr val="tx1">
                    <a:lumMod val="65000"/>
                    <a:lumOff val="35000"/>
                  </a:schemeClr>
                </a:solidFill>
                <a:highlight>
                  <a:srgbClr val="FFFFFF"/>
                </a:highlight>
                <a:ea typeface="Roboto"/>
                <a:cs typeface="Roboto"/>
                <a:sym typeface="Roboto"/>
              </a:rPr>
              <a:t>only load a large component after the user clicks on a button</a:t>
            </a:r>
          </a:p>
          <a:p>
            <a:pPr marL="914400" marR="215900" lvl="0" indent="-323850" algn="l" rtl="0">
              <a:lnSpc>
                <a:spcPct val="160000"/>
              </a:lnSpc>
              <a:spcBef>
                <a:spcPts val="0"/>
              </a:spcBef>
              <a:spcAft>
                <a:spcPts val="0"/>
              </a:spcAft>
              <a:buSzPts val="1500"/>
              <a:buFont typeface="Roboto"/>
              <a:buChar char="●"/>
            </a:pPr>
            <a:r>
              <a:rPr lang="en-US" sz="2000" dirty="0">
                <a:solidFill>
                  <a:schemeClr val="tx1">
                    <a:lumMod val="65000"/>
                    <a:lumOff val="35000"/>
                  </a:schemeClr>
                </a:solidFill>
                <a:highlight>
                  <a:srgbClr val="FFFFFF"/>
                </a:highlight>
                <a:ea typeface="Roboto"/>
                <a:cs typeface="Roboto"/>
                <a:sym typeface="Roboto"/>
              </a:rPr>
              <a:t>preload a large component on the background while the user is reading the page, so that it is ready by the time the user clicks on a button</a:t>
            </a:r>
          </a:p>
          <a:p>
            <a:endParaRPr lang="en-IN" dirty="0">
              <a:solidFill>
                <a:schemeClr val="tx1">
                  <a:lumMod val="65000"/>
                  <a:lumOff val="35000"/>
                </a:schemeClr>
              </a:solidFill>
            </a:endParaRPr>
          </a:p>
        </p:txBody>
      </p:sp>
    </p:spTree>
    <p:extLst>
      <p:ext uri="{BB962C8B-B14F-4D97-AF65-F5344CB8AC3E}">
        <p14:creationId xmlns:p14="http://schemas.microsoft.com/office/powerpoint/2010/main" val="2970455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1157" y="0"/>
            <a:ext cx="980843" cy="980843"/>
          </a:xfrm>
          <a:prstGeom prst="rect">
            <a:avLst/>
          </a:prstGeom>
        </p:spPr>
      </p:pic>
      <p:pic>
        <p:nvPicPr>
          <p:cNvPr id="9" name="Graphic 8">
            <a:extLst>
              <a:ext uri="{FF2B5EF4-FFF2-40B4-BE49-F238E27FC236}">
                <a16:creationId xmlns:a16="http://schemas.microsoft.com/office/drawing/2014/main" id="{10997449-FF5A-9644-76CF-700F685B02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24" y="264644"/>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 y="6619455"/>
            <a:ext cx="6095996" cy="257594"/>
          </a:xfrm>
          <a:prstGeom prst="rect">
            <a:avLst/>
          </a:prstGeom>
        </p:spPr>
      </p:pic>
      <p:sp>
        <p:nvSpPr>
          <p:cNvPr id="3" name="TextBox 2">
            <a:extLst>
              <a:ext uri="{FF2B5EF4-FFF2-40B4-BE49-F238E27FC236}">
                <a16:creationId xmlns:a16="http://schemas.microsoft.com/office/drawing/2014/main" id="{41E1B94C-F474-E3F3-F1CA-5E1317B0030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sp>
        <p:nvSpPr>
          <p:cNvPr id="5" name="TextBox 4">
            <a:extLst>
              <a:ext uri="{FF2B5EF4-FFF2-40B4-BE49-F238E27FC236}">
                <a16:creationId xmlns:a16="http://schemas.microsoft.com/office/drawing/2014/main" id="{C379AB59-5D99-9564-38C9-FCC6A5C995D2}"/>
              </a:ext>
            </a:extLst>
          </p:cNvPr>
          <p:cNvSpPr txBox="1"/>
          <p:nvPr/>
        </p:nvSpPr>
        <p:spPr>
          <a:xfrm>
            <a:off x="1313835" y="228508"/>
            <a:ext cx="8401985" cy="54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3000" b="1" dirty="0">
                <a:solidFill>
                  <a:srgbClr val="06B6E8"/>
                </a:solidFill>
              </a:rPr>
              <a:t>@defer with @placeholder</a:t>
            </a:r>
            <a:endParaRPr lang="en-US" dirty="0"/>
          </a:p>
        </p:txBody>
      </p:sp>
      <p:sp>
        <p:nvSpPr>
          <p:cNvPr id="8" name="Slide Number Placeholder 20">
            <a:extLst>
              <a:ext uri="{FF2B5EF4-FFF2-40B4-BE49-F238E27FC236}">
                <a16:creationId xmlns:a16="http://schemas.microsoft.com/office/drawing/2014/main" id="{7E9FB05F-374D-17A1-E04F-67D27542329B}"/>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8</a:t>
            </a:fld>
            <a:endParaRPr lang="en-GB"/>
          </a:p>
        </p:txBody>
      </p:sp>
      <p:sp>
        <p:nvSpPr>
          <p:cNvPr id="6" name="TextBox 5">
            <a:extLst>
              <a:ext uri="{FF2B5EF4-FFF2-40B4-BE49-F238E27FC236}">
                <a16:creationId xmlns:a16="http://schemas.microsoft.com/office/drawing/2014/main" id="{FAB2851C-8124-17B9-AF71-E5ABC79D563F}"/>
              </a:ext>
            </a:extLst>
          </p:cNvPr>
          <p:cNvSpPr txBox="1"/>
          <p:nvPr/>
        </p:nvSpPr>
        <p:spPr>
          <a:xfrm>
            <a:off x="980843" y="980843"/>
            <a:ext cx="6096000" cy="4314707"/>
          </a:xfrm>
          <a:prstGeom prst="rect">
            <a:avLst/>
          </a:prstGeom>
          <a:noFill/>
        </p:spPr>
        <p:txBody>
          <a:bodyPr wrap="square">
            <a:spAutoFit/>
          </a:bodyPr>
          <a:lstStyle/>
          <a:p>
            <a:pPr marL="424180" lvl="0" indent="-285750" algn="l" rtl="0">
              <a:lnSpc>
                <a:spcPct val="115000"/>
              </a:lnSpc>
              <a:spcBef>
                <a:spcPts val="0"/>
              </a:spcBef>
              <a:spcAft>
                <a:spcPts val="0"/>
              </a:spcAft>
              <a:buClr>
                <a:schemeClr val="accent1"/>
              </a:buClr>
              <a:buSzPct val="80000"/>
              <a:buFont typeface="Arial" panose="020B0604020202020204" pitchFamily="34" charset="0"/>
              <a:buChar char="•"/>
            </a:pPr>
            <a:r>
              <a:rPr lang="en-US" sz="2400" dirty="0">
                <a:solidFill>
                  <a:schemeClr val="tx1">
                    <a:lumMod val="65000"/>
                    <a:lumOff val="35000"/>
                  </a:schemeClr>
                </a:solidFill>
              </a:rPr>
              <a:t>We want to display some initial content to the user, that will later be replaced by the code loaded via the @defer block.</a:t>
            </a:r>
          </a:p>
          <a:p>
            <a:pPr marL="424180" lvl="0" indent="-285750" algn="l" rtl="0">
              <a:lnSpc>
                <a:spcPct val="115000"/>
              </a:lnSpc>
              <a:spcBef>
                <a:spcPts val="0"/>
              </a:spcBef>
              <a:spcAft>
                <a:spcPts val="0"/>
              </a:spcAft>
              <a:buClr>
                <a:schemeClr val="accent1"/>
              </a:buClr>
              <a:buSzPct val="80000"/>
              <a:buFont typeface="Arial" panose="020B0604020202020204" pitchFamily="34" charset="0"/>
              <a:buChar char="•"/>
            </a:pPr>
            <a:r>
              <a:rPr lang="en-US" sz="2400" dirty="0">
                <a:solidFill>
                  <a:schemeClr val="tx1">
                    <a:lumMod val="65000"/>
                    <a:lumOff val="35000"/>
                  </a:schemeClr>
                </a:solidFill>
              </a:rPr>
              <a:t>We can do that by wrapping the initial content that we want to display in a @placeholder block.</a:t>
            </a:r>
          </a:p>
          <a:p>
            <a:pPr marL="424180" lvl="0" indent="-285750" algn="l" rtl="0">
              <a:lnSpc>
                <a:spcPct val="115000"/>
              </a:lnSpc>
              <a:spcBef>
                <a:spcPts val="0"/>
              </a:spcBef>
              <a:spcAft>
                <a:spcPts val="0"/>
              </a:spcAft>
              <a:buClr>
                <a:schemeClr val="accent1"/>
              </a:buClr>
              <a:buSzPct val="80000"/>
              <a:buFont typeface="Arial" panose="020B0604020202020204" pitchFamily="34" charset="0"/>
              <a:buChar char="•"/>
            </a:pPr>
            <a:r>
              <a:rPr lang="en-US" sz="2400" dirty="0">
                <a:solidFill>
                  <a:schemeClr val="tx1">
                    <a:lumMod val="65000"/>
                    <a:lumOff val="35000"/>
                  </a:schemeClr>
                </a:solidFill>
              </a:rPr>
              <a:t>The @placeholder block can take one optional parameter called minimum, which is a time duration in seconds or milliseconds.</a:t>
            </a:r>
            <a:endParaRPr lang="en-IN" sz="2400" dirty="0">
              <a:solidFill>
                <a:schemeClr val="tx1">
                  <a:lumMod val="65000"/>
                  <a:lumOff val="35000"/>
                </a:schemeClr>
              </a:solidFill>
            </a:endParaRPr>
          </a:p>
        </p:txBody>
      </p:sp>
      <p:pic>
        <p:nvPicPr>
          <p:cNvPr id="11" name="Google Shape;115;p20">
            <a:extLst>
              <a:ext uri="{FF2B5EF4-FFF2-40B4-BE49-F238E27FC236}">
                <a16:creationId xmlns:a16="http://schemas.microsoft.com/office/drawing/2014/main" id="{0A18A0F8-1109-4E41-7D98-BFA0ADFCA6DF}"/>
              </a:ext>
            </a:extLst>
          </p:cNvPr>
          <p:cNvPicPr preferRelativeResize="0"/>
          <p:nvPr/>
        </p:nvPicPr>
        <p:blipFill>
          <a:blip r:embed="rId9">
            <a:alphaModFix/>
          </a:blip>
          <a:stretch>
            <a:fillRect/>
          </a:stretch>
        </p:blipFill>
        <p:spPr>
          <a:xfrm>
            <a:off x="7660178" y="977764"/>
            <a:ext cx="4040050" cy="1858142"/>
          </a:xfrm>
          <a:prstGeom prst="rect">
            <a:avLst/>
          </a:prstGeom>
          <a:noFill/>
          <a:ln>
            <a:noFill/>
          </a:ln>
        </p:spPr>
      </p:pic>
      <p:pic>
        <p:nvPicPr>
          <p:cNvPr id="12" name="Google Shape;116;p20">
            <a:extLst>
              <a:ext uri="{FF2B5EF4-FFF2-40B4-BE49-F238E27FC236}">
                <a16:creationId xmlns:a16="http://schemas.microsoft.com/office/drawing/2014/main" id="{CF21725B-7417-ED29-22B4-64EA947511B0}"/>
              </a:ext>
            </a:extLst>
          </p:cNvPr>
          <p:cNvPicPr preferRelativeResize="0"/>
          <p:nvPr/>
        </p:nvPicPr>
        <p:blipFill>
          <a:blip r:embed="rId10">
            <a:alphaModFix/>
          </a:blip>
          <a:stretch>
            <a:fillRect/>
          </a:stretch>
        </p:blipFill>
        <p:spPr>
          <a:xfrm>
            <a:off x="7660178" y="3687959"/>
            <a:ext cx="4040050" cy="2206100"/>
          </a:xfrm>
          <a:prstGeom prst="rect">
            <a:avLst/>
          </a:prstGeom>
          <a:noFill/>
          <a:ln>
            <a:noFill/>
          </a:ln>
        </p:spPr>
      </p:pic>
    </p:spTree>
    <p:extLst>
      <p:ext uri="{BB962C8B-B14F-4D97-AF65-F5344CB8AC3E}">
        <p14:creationId xmlns:p14="http://schemas.microsoft.com/office/powerpoint/2010/main" val="377554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D181E-19BF-523A-49D3-6A962C7D1891}"/>
              </a:ext>
            </a:extLst>
          </p:cNvPr>
          <p:cNvSpPr/>
          <p:nvPr/>
        </p:nvSpPr>
        <p:spPr>
          <a:xfrm>
            <a:off x="0" y="-1"/>
            <a:ext cx="980843" cy="6858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a:extLst>
              <a:ext uri="{FF2B5EF4-FFF2-40B4-BE49-F238E27FC236}">
                <a16:creationId xmlns:a16="http://schemas.microsoft.com/office/drawing/2014/main" id="{99AF8604-3A0F-0FF2-F11A-004B24FA2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1157" y="0"/>
            <a:ext cx="980843" cy="980843"/>
          </a:xfrm>
          <a:prstGeom prst="rect">
            <a:avLst/>
          </a:prstGeom>
        </p:spPr>
      </p:pic>
      <p:pic>
        <p:nvPicPr>
          <p:cNvPr id="9" name="Graphic 8">
            <a:extLst>
              <a:ext uri="{FF2B5EF4-FFF2-40B4-BE49-F238E27FC236}">
                <a16:creationId xmlns:a16="http://schemas.microsoft.com/office/drawing/2014/main" id="{10997449-FF5A-9644-76CF-700F685B02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24" y="264644"/>
            <a:ext cx="630619" cy="463326"/>
          </a:xfrm>
          <a:prstGeom prst="rect">
            <a:avLst/>
          </a:prstGeom>
        </p:spPr>
      </p:pic>
      <p:pic>
        <p:nvPicPr>
          <p:cNvPr id="7" name="Graphic 7">
            <a:extLst>
              <a:ext uri="{FF2B5EF4-FFF2-40B4-BE49-F238E27FC236}">
                <a16:creationId xmlns:a16="http://schemas.microsoft.com/office/drawing/2014/main" id="{7F557E71-6B4C-7955-2C77-68454B6B2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 y="6619455"/>
            <a:ext cx="6095996" cy="257594"/>
          </a:xfrm>
          <a:prstGeom prst="rect">
            <a:avLst/>
          </a:prstGeom>
        </p:spPr>
      </p:pic>
      <p:sp>
        <p:nvSpPr>
          <p:cNvPr id="3" name="TextBox 2">
            <a:extLst>
              <a:ext uri="{FF2B5EF4-FFF2-40B4-BE49-F238E27FC236}">
                <a16:creationId xmlns:a16="http://schemas.microsoft.com/office/drawing/2014/main" id="{41E1B94C-F474-E3F3-F1CA-5E1317B00301}"/>
              </a:ext>
            </a:extLst>
          </p:cNvPr>
          <p:cNvSpPr txBox="1"/>
          <p:nvPr/>
        </p:nvSpPr>
        <p:spPr>
          <a:xfrm rot="16200000">
            <a:off x="-614367" y="5177105"/>
            <a:ext cx="2007975" cy="49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1600">
                <a:solidFill>
                  <a:schemeClr val="accent5">
                    <a:lumMod val="40000"/>
                    <a:lumOff val="60000"/>
                  </a:schemeClr>
                </a:solidFill>
                <a:latin typeface="Source Sans Pro"/>
              </a:rPr>
              <a:t>Proposal</a:t>
            </a:r>
            <a:endParaRPr lang="en-US" sz="1600">
              <a:solidFill>
                <a:schemeClr val="accent5">
                  <a:lumMod val="40000"/>
                  <a:lumOff val="60000"/>
                </a:schemeClr>
              </a:solidFill>
              <a:latin typeface="Source Sans Pro"/>
              <a:cs typeface="Calibri"/>
            </a:endParaRPr>
          </a:p>
        </p:txBody>
      </p:sp>
      <p:sp>
        <p:nvSpPr>
          <p:cNvPr id="5" name="TextBox 4">
            <a:extLst>
              <a:ext uri="{FF2B5EF4-FFF2-40B4-BE49-F238E27FC236}">
                <a16:creationId xmlns:a16="http://schemas.microsoft.com/office/drawing/2014/main" id="{C379AB59-5D99-9564-38C9-FCC6A5C995D2}"/>
              </a:ext>
            </a:extLst>
          </p:cNvPr>
          <p:cNvSpPr txBox="1"/>
          <p:nvPr/>
        </p:nvSpPr>
        <p:spPr>
          <a:xfrm>
            <a:off x="1313835" y="228508"/>
            <a:ext cx="8401985" cy="54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500"/>
              </a:lnSpc>
            </a:pPr>
            <a:r>
              <a:rPr lang="en-IN" sz="3000" b="1" dirty="0">
                <a:solidFill>
                  <a:srgbClr val="06B6E8"/>
                </a:solidFill>
              </a:rPr>
              <a:t>@defer with @loading</a:t>
            </a:r>
            <a:endParaRPr lang="en-US" dirty="0"/>
          </a:p>
        </p:txBody>
      </p:sp>
      <p:sp>
        <p:nvSpPr>
          <p:cNvPr id="8" name="Slide Number Placeholder 20">
            <a:extLst>
              <a:ext uri="{FF2B5EF4-FFF2-40B4-BE49-F238E27FC236}">
                <a16:creationId xmlns:a16="http://schemas.microsoft.com/office/drawing/2014/main" id="{7E9FB05F-374D-17A1-E04F-67D27542329B}"/>
              </a:ext>
            </a:extLst>
          </p:cNvPr>
          <p:cNvSpPr>
            <a:spLocks noGrp="1"/>
          </p:cNvSpPr>
          <p:nvPr>
            <p:ph type="sldNum" sz="quarter" idx="12"/>
          </p:nvPr>
        </p:nvSpPr>
        <p:spPr>
          <a:xfrm>
            <a:off x="8957028" y="6361631"/>
            <a:ext cx="2743200" cy="365125"/>
          </a:xfrm>
        </p:spPr>
        <p:txBody>
          <a:bodyPr/>
          <a:lstStyle/>
          <a:p>
            <a:fld id="{330EA680-D336-4FF7-8B7A-9848BB0A1C32}" type="slidenum">
              <a:rPr lang="en-GB" smtClean="0"/>
              <a:t>9</a:t>
            </a:fld>
            <a:endParaRPr lang="en-GB"/>
          </a:p>
        </p:txBody>
      </p:sp>
      <p:sp>
        <p:nvSpPr>
          <p:cNvPr id="6" name="TextBox 5">
            <a:extLst>
              <a:ext uri="{FF2B5EF4-FFF2-40B4-BE49-F238E27FC236}">
                <a16:creationId xmlns:a16="http://schemas.microsoft.com/office/drawing/2014/main" id="{FAB2851C-8124-17B9-AF71-E5ABC79D563F}"/>
              </a:ext>
            </a:extLst>
          </p:cNvPr>
          <p:cNvSpPr txBox="1"/>
          <p:nvPr/>
        </p:nvSpPr>
        <p:spPr>
          <a:xfrm>
            <a:off x="980843" y="980843"/>
            <a:ext cx="6096000" cy="5164171"/>
          </a:xfrm>
          <a:prstGeom prst="rect">
            <a:avLst/>
          </a:prstGeom>
          <a:noFill/>
        </p:spPr>
        <p:txBody>
          <a:bodyPr wrap="square">
            <a:spAutoFit/>
          </a:bodyPr>
          <a:lstStyle/>
          <a:p>
            <a:pPr marL="424180" lvl="0" indent="-285750" algn="l" rtl="0">
              <a:lnSpc>
                <a:spcPct val="115000"/>
              </a:lnSpc>
              <a:spcBef>
                <a:spcPts val="0"/>
              </a:spcBef>
              <a:spcAft>
                <a:spcPts val="0"/>
              </a:spcAft>
              <a:buClr>
                <a:schemeClr val="accent1"/>
              </a:buClr>
              <a:buSzPts val="1420"/>
              <a:buFont typeface="Arial" panose="020B0604020202020204" pitchFamily="34" charset="0"/>
              <a:buChar char="•"/>
            </a:pPr>
            <a:r>
              <a:rPr lang="en-GB" sz="2400" dirty="0">
                <a:solidFill>
                  <a:schemeClr val="tx1">
                    <a:lumMod val="65000"/>
                    <a:lumOff val="35000"/>
                  </a:schemeClr>
                </a:solidFill>
              </a:rPr>
              <a:t>The @loading block is used to show some content while the @defer block is still loading its JavaScript bundle in the background.</a:t>
            </a:r>
            <a:r>
              <a:rPr lang="en-US" sz="2400" dirty="0">
                <a:solidFill>
                  <a:schemeClr val="tx1">
                    <a:lumMod val="65000"/>
                    <a:lumOff val="35000"/>
                  </a:schemeClr>
                </a:solidFill>
              </a:rPr>
              <a:t> </a:t>
            </a:r>
          </a:p>
          <a:p>
            <a:pPr marL="424180" lvl="0" indent="-285750" algn="l" rtl="0">
              <a:lnSpc>
                <a:spcPct val="115000"/>
              </a:lnSpc>
              <a:spcBef>
                <a:spcPts val="0"/>
              </a:spcBef>
              <a:spcAft>
                <a:spcPts val="0"/>
              </a:spcAft>
              <a:buClr>
                <a:schemeClr val="accent1"/>
              </a:buClr>
              <a:buSzPts val="1420"/>
              <a:buFont typeface="Arial" panose="020B0604020202020204" pitchFamily="34" charset="0"/>
              <a:buChar char="•"/>
            </a:pPr>
            <a:r>
              <a:rPr lang="en-GB" sz="2400" dirty="0">
                <a:solidFill>
                  <a:schemeClr val="tx1">
                    <a:lumMod val="65000"/>
                    <a:lumOff val="35000"/>
                  </a:schemeClr>
                </a:solidFill>
              </a:rPr>
              <a:t>The @loading block accepts two optional parameters: </a:t>
            </a:r>
            <a:r>
              <a:rPr lang="en-GB" sz="2400" b="1" dirty="0">
                <a:solidFill>
                  <a:schemeClr val="tx1">
                    <a:lumMod val="65000"/>
                    <a:lumOff val="35000"/>
                  </a:schemeClr>
                </a:solidFill>
              </a:rPr>
              <a:t>minimum</a:t>
            </a:r>
            <a:r>
              <a:rPr lang="en-GB" sz="2400" dirty="0">
                <a:solidFill>
                  <a:schemeClr val="tx1">
                    <a:lumMod val="65000"/>
                    <a:lumOff val="35000"/>
                  </a:schemeClr>
                </a:solidFill>
              </a:rPr>
              <a:t> and </a:t>
            </a:r>
            <a:r>
              <a:rPr lang="en-GB" sz="2400" b="1" dirty="0">
                <a:solidFill>
                  <a:schemeClr val="tx1">
                    <a:lumMod val="65000"/>
                    <a:lumOff val="35000"/>
                  </a:schemeClr>
                </a:solidFill>
              </a:rPr>
              <a:t>after</a:t>
            </a:r>
            <a:r>
              <a:rPr lang="en-GB" sz="2400" dirty="0">
                <a:solidFill>
                  <a:schemeClr val="tx1">
                    <a:lumMod val="65000"/>
                    <a:lumOff val="35000"/>
                  </a:schemeClr>
                </a:solidFill>
              </a:rPr>
              <a:t>: , </a:t>
            </a:r>
            <a:r>
              <a:rPr lang="en-GB" sz="2400" b="1" dirty="0">
                <a:solidFill>
                  <a:schemeClr val="tx1">
                    <a:lumMod val="65000"/>
                    <a:lumOff val="35000"/>
                  </a:schemeClr>
                </a:solidFill>
              </a:rPr>
              <a:t>minimum </a:t>
            </a:r>
            <a:r>
              <a:rPr lang="en-GB" sz="2400" dirty="0">
                <a:solidFill>
                  <a:schemeClr val="tx1">
                    <a:lumMod val="65000"/>
                    <a:lumOff val="35000"/>
                  </a:schemeClr>
                </a:solidFill>
              </a:rPr>
              <a:t>is used to specify the minimum amount of time that the @loading block will be shown to the user. </a:t>
            </a:r>
            <a:r>
              <a:rPr lang="en-GB" sz="2400" b="1" dirty="0">
                <a:solidFill>
                  <a:schemeClr val="tx1">
                    <a:lumMod val="65000"/>
                    <a:lumOff val="35000"/>
                  </a:schemeClr>
                </a:solidFill>
              </a:rPr>
              <a:t>after</a:t>
            </a:r>
            <a:r>
              <a:rPr lang="en-GB" sz="2400" dirty="0">
                <a:solidFill>
                  <a:schemeClr val="tx1">
                    <a:lumMod val="65000"/>
                    <a:lumOff val="35000"/>
                  </a:schemeClr>
                </a:solidFill>
              </a:rPr>
              <a:t> is used to specify the amount of time we should wait before showing the @loading indicator after the loading process is started.</a:t>
            </a:r>
            <a:endParaRPr lang="en-IN" sz="2400" dirty="0">
              <a:solidFill>
                <a:schemeClr val="tx1">
                  <a:lumMod val="65000"/>
                  <a:lumOff val="35000"/>
                </a:schemeClr>
              </a:solidFill>
            </a:endParaRPr>
          </a:p>
        </p:txBody>
      </p:sp>
      <p:pic>
        <p:nvPicPr>
          <p:cNvPr id="2" name="Google Shape;122;p21">
            <a:extLst>
              <a:ext uri="{FF2B5EF4-FFF2-40B4-BE49-F238E27FC236}">
                <a16:creationId xmlns:a16="http://schemas.microsoft.com/office/drawing/2014/main" id="{920BDCDB-0DDC-842F-BAAF-8F457447D14B}"/>
              </a:ext>
            </a:extLst>
          </p:cNvPr>
          <p:cNvPicPr preferRelativeResize="0"/>
          <p:nvPr/>
        </p:nvPicPr>
        <p:blipFill>
          <a:blip r:embed="rId9">
            <a:alphaModFix/>
          </a:blip>
          <a:stretch>
            <a:fillRect/>
          </a:stretch>
        </p:blipFill>
        <p:spPr>
          <a:xfrm>
            <a:off x="7660178" y="1237254"/>
            <a:ext cx="4011925" cy="1880675"/>
          </a:xfrm>
          <a:prstGeom prst="rect">
            <a:avLst/>
          </a:prstGeom>
          <a:noFill/>
          <a:ln>
            <a:noFill/>
          </a:ln>
        </p:spPr>
      </p:pic>
      <p:pic>
        <p:nvPicPr>
          <p:cNvPr id="13" name="Google Shape;123;p21">
            <a:extLst>
              <a:ext uri="{FF2B5EF4-FFF2-40B4-BE49-F238E27FC236}">
                <a16:creationId xmlns:a16="http://schemas.microsoft.com/office/drawing/2014/main" id="{E2BAC9C0-EC10-6225-8D10-2C00BCB47637}"/>
              </a:ext>
            </a:extLst>
          </p:cNvPr>
          <p:cNvPicPr preferRelativeResize="0"/>
          <p:nvPr/>
        </p:nvPicPr>
        <p:blipFill>
          <a:blip r:embed="rId10">
            <a:alphaModFix/>
          </a:blip>
          <a:stretch>
            <a:fillRect/>
          </a:stretch>
        </p:blipFill>
        <p:spPr>
          <a:xfrm>
            <a:off x="7660178" y="4013384"/>
            <a:ext cx="4011925" cy="1880675"/>
          </a:xfrm>
          <a:prstGeom prst="rect">
            <a:avLst/>
          </a:prstGeom>
          <a:noFill/>
          <a:ln>
            <a:noFill/>
          </a:ln>
        </p:spPr>
      </p:pic>
    </p:spTree>
    <p:extLst>
      <p:ext uri="{BB962C8B-B14F-4D97-AF65-F5344CB8AC3E}">
        <p14:creationId xmlns:p14="http://schemas.microsoft.com/office/powerpoint/2010/main" val="585702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2F8228FA109C44A8A3D13EEE0B6CB0" ma:contentTypeVersion="12" ma:contentTypeDescription="Create a new document." ma:contentTypeScope="" ma:versionID="650f877dba31c7bb23ca39b1a91cb15d">
  <xsd:schema xmlns:xsd="http://www.w3.org/2001/XMLSchema" xmlns:xs="http://www.w3.org/2001/XMLSchema" xmlns:p="http://schemas.microsoft.com/office/2006/metadata/properties" xmlns:ns2="c78469ba-d1a9-480c-a54f-604dc54fa315" xmlns:ns3="7334feca-4251-4bde-853c-832788004b7b" targetNamespace="http://schemas.microsoft.com/office/2006/metadata/properties" ma:root="true" ma:fieldsID="aa4f29ff454f4ecad97ff082f50bf0e1" ns2:_="" ns3:_="">
    <xsd:import namespace="c78469ba-d1a9-480c-a54f-604dc54fa315"/>
    <xsd:import namespace="7334feca-4251-4bde-853c-832788004b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8469ba-d1a9-480c-a54f-604dc54fa3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75bf349-bd58-4c3c-a077-0eaed699969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34feca-4251-4bde-853c-832788004b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e6d5955-e61b-4765-a8ab-f543b7a9a092}" ma:internalName="TaxCatchAll" ma:showField="CatchAllData" ma:web="7334feca-4251-4bde-853c-832788004b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8469ba-d1a9-480c-a54f-604dc54fa315">
      <Terms xmlns="http://schemas.microsoft.com/office/infopath/2007/PartnerControls"/>
    </lcf76f155ced4ddcb4097134ff3c332f>
    <TaxCatchAll xmlns="7334feca-4251-4bde-853c-832788004b7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5E78CD-C20B-497B-A25D-53A8E8084A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8469ba-d1a9-480c-a54f-604dc54fa315"/>
    <ds:schemaRef ds:uri="7334feca-4251-4bde-853c-832788004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9BAD0E-D0A6-45E1-B70E-387898CEDC64}">
  <ds:schemaRefs>
    <ds:schemaRef ds:uri="7334feca-4251-4bde-853c-832788004b7b"/>
    <ds:schemaRef ds:uri="c78469ba-d1a9-480c-a54f-604dc54fa31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F6949A5-4E2F-4FE4-A0B4-83CB2EF492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561</TotalTime>
  <Words>733</Words>
  <Application>Microsoft Office PowerPoint</Application>
  <PresentationFormat>Widescreen</PresentationFormat>
  <Paragraphs>107</Paragraphs>
  <Slides>18</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Calibri Light</vt:lpstr>
      <vt:lpstr>Roboto</vt:lpstr>
      <vt:lpstr>Source Sans Pro</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Jinal</dc:creator>
  <cp:lastModifiedBy>Mukund Dholariya</cp:lastModifiedBy>
  <cp:revision>53</cp:revision>
  <dcterms:created xsi:type="dcterms:W3CDTF">2023-01-10T11:18:04Z</dcterms:created>
  <dcterms:modified xsi:type="dcterms:W3CDTF">2024-01-19T10:04:54Z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0x010100E22F8228FA109C44A8A3D13EEE0B6CB0</vt:lpwstr>
  </property>
  <property fmtid="{D5CDD505-2E9C-101B-9397-08002B2CF9AE}" pid="3" name="MediaServiceImageTags">
    <vt:lpwstr/>
  </property>
</Properties>
</file>