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0"/>
  </p:notesMasterIdLst>
  <p:sldIdLst>
    <p:sldId id="3825" r:id="rId5"/>
    <p:sldId id="3826" r:id="rId6"/>
    <p:sldId id="3791" r:id="rId7"/>
    <p:sldId id="3792" r:id="rId8"/>
    <p:sldId id="382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C-408F-B606-9DFA87F01B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5C-408F-B606-9DFA87F01B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726783"/>
        <c:axId val="1952542911"/>
      </c:barChart>
      <c:catAx>
        <c:axId val="539726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2542911"/>
        <c:crosses val="autoZero"/>
        <c:auto val="1"/>
        <c:lblAlgn val="ctr"/>
        <c:lblOffset val="100"/>
        <c:noMultiLvlLbl val="0"/>
      </c:catAx>
      <c:valAx>
        <c:axId val="19525429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97267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5/14/2021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FREE TEST DATA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PPT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C6A4CCF-8FCB-4945-8FD5-B4D2ED172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/>
              <a:t>FREE TEST DATA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en-US" i="0" dirty="0">
                <a:effectLst/>
                <a:latin typeface="Open Sans" panose="020B0606030504020204" pitchFamily="34" charset="0"/>
              </a:rPr>
              <a:t>Lorem ipsum dolor sit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amet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consectetur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adipiscing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elit</a:t>
            </a:r>
            <a:r>
              <a:rPr lang="en-US" i="0" dirty="0">
                <a:effectLst/>
                <a:latin typeface="Open Sans" panose="020B0606030504020204" pitchFamily="34" charset="0"/>
              </a:rPr>
              <a:t>. Donec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iaculis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elit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nec</a:t>
            </a:r>
            <a:r>
              <a:rPr lang="en-US" i="0" dirty="0">
                <a:effectLst/>
                <a:latin typeface="Open Sans" panose="020B0606030504020204" pitchFamily="34" charset="0"/>
              </a:rPr>
              <a:t> ante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eleifend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eget</a:t>
            </a:r>
            <a:r>
              <a:rPr lang="en-US" i="0" dirty="0">
                <a:effectLst/>
                <a:latin typeface="Open Sans" panose="020B0606030504020204" pitchFamily="34" charset="0"/>
              </a:rPr>
              <a:t> cursus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tortor</a:t>
            </a:r>
            <a:r>
              <a:rPr lang="en-US" i="0" dirty="0">
                <a:effectLst/>
                <a:latin typeface="Open Sans" panose="020B0606030504020204" pitchFamily="34" charset="0"/>
              </a:rPr>
              <a:t> auctor. Integer at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ultrices</a:t>
            </a:r>
            <a:r>
              <a:rPr lang="en-US" i="0" dirty="0">
                <a:effectLst/>
                <a:latin typeface="Open Sans" panose="020B0606030504020204" pitchFamily="34" charset="0"/>
              </a:rPr>
              <a:t> lorem,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eget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bibendum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turpis</a:t>
            </a:r>
            <a:r>
              <a:rPr lang="en-US" i="0" dirty="0">
                <a:effectLst/>
                <a:latin typeface="Open Sans" panose="020B0606030504020204" pitchFamily="34" charset="0"/>
              </a:rPr>
              <a:t>.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Praesent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lacus</a:t>
            </a:r>
            <a:r>
              <a:rPr lang="en-US" i="0" dirty="0">
                <a:effectLst/>
                <a:latin typeface="Open Sans" panose="020B0606030504020204" pitchFamily="34" charset="0"/>
              </a:rPr>
              <a:t>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sapien</a:t>
            </a:r>
            <a:r>
              <a:rPr lang="en-US" i="0" dirty="0">
                <a:effectLst/>
                <a:latin typeface="Open Sans" panose="020B0606030504020204" pitchFamily="34" charset="0"/>
              </a:rPr>
              <a:t>, </a:t>
            </a:r>
            <a:r>
              <a:rPr lang="en-US" i="0" dirty="0" err="1">
                <a:effectLst/>
                <a:latin typeface="Open Sans" panose="020B0606030504020204" pitchFamily="34" charset="0"/>
              </a:rPr>
              <a:t>ullamcorper</a:t>
            </a:r>
            <a:r>
              <a:rPr lang="en-US" dirty="0"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Block Arc 26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8B647-084C-492D-A242-148BEA5B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0"/>
            <a:ext cx="1706216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2B84E-2163-44C1-99D0-6F162AEA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7338" y="6356350"/>
            <a:ext cx="3669352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TEST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1A36-2D6E-4392-AAA4-996FFE032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0104" y="6356350"/>
            <a:ext cx="1573696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78514DD-3FC6-4AEF-9C9C-057CF64C8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Chart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B55F5DE-D801-496C-806A-73E6EF45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FTD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B6754F1-BBB9-45C3-8F76-FA0E19B7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199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TEST DATA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FB0EFA-9228-4C2B-BC70-5B5C93771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6" descr="chart">
            <a:extLst>
              <a:ext uri="{FF2B5EF4-FFF2-40B4-BE49-F238E27FC236}">
                <a16:creationId xmlns:a16="http://schemas.microsoft.com/office/drawing/2014/main" id="{55E783DC-66E7-4CEE-82CF-D51DFA19A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722542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921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8260B10-25FE-445D-A9FD-06B618F1B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Table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CC90B11-F535-4D7C-84A3-2CF98B9D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FTD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4CB8358-5219-419E-B50C-A279EA3E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TEST DATA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8A5B9DFF-1E65-43C9-B2DE-90CD91DF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FE03FD29-2ABD-4741-B4AC-4F72BFB14A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56230"/>
              </p:ext>
            </p:extLst>
          </p:nvPr>
        </p:nvGraphicFramePr>
        <p:xfrm>
          <a:off x="838200" y="2408152"/>
          <a:ext cx="10515603" cy="313686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1580311">
                  <a:extLst>
                    <a:ext uri="{9D8B030D-6E8A-4147-A177-3AD203B41FA5}">
                      <a16:colId xmlns:a16="http://schemas.microsoft.com/office/drawing/2014/main" val="1477709579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545702570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871754480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866959667"/>
                    </a:ext>
                  </a:extLst>
                </a:gridCol>
                <a:gridCol w="2233823">
                  <a:extLst>
                    <a:ext uri="{9D8B030D-6E8A-4147-A177-3AD203B41FA5}">
                      <a16:colId xmlns:a16="http://schemas.microsoft.com/office/drawing/2014/main" val="3252636882"/>
                    </a:ext>
                  </a:extLst>
                </a:gridCol>
              </a:tblGrid>
              <a:tr h="627372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 marL="142584" marR="142584" marT="71292" marB="71292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Category 1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2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3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Category 4</a:t>
                      </a:r>
                    </a:p>
                  </a:txBody>
                  <a:tcPr marL="142584" marR="142584" marT="71292" marB="71292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748401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1 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4.5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2.3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5</a:t>
                      </a:r>
                    </a:p>
                  </a:txBody>
                  <a:tcPr marL="142584" marR="142584" marT="71292" marB="71292" anchor="ctr">
                    <a:lnT w="38100" cmpd="sng">
                      <a:noFill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960907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3.2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5.1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4.4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3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47774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3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2.1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2.5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2.8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452785"/>
                  </a:ext>
                </a:extLst>
              </a:tr>
              <a:tr h="627372">
                <a:tc>
                  <a:txBody>
                    <a:bodyPr/>
                    <a:lstStyle/>
                    <a:p>
                      <a:r>
                        <a:rPr lang="en-US" sz="2800"/>
                        <a:t>Item 4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4.5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2.2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1.7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7</a:t>
                      </a:r>
                    </a:p>
                  </a:txBody>
                  <a:tcPr marL="142584" marR="142584" marT="71292" marB="71292" anchor="ctr"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479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95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id="{8ECBFEF8-9038-4E5E-A5F1-E4DC23035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Arc 93">
            <a:extLst>
              <a:ext uri="{FF2B5EF4-FFF2-40B4-BE49-F238E27FC236}">
                <a16:creationId xmlns:a16="http://schemas.microsoft.com/office/drawing/2014/main" id="{F37E8EB2-7BE0-4F3D-921C-F4E9C2C1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8958979" y="368138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E77AE46B-A945-4A7E-9911-903176079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969" y="569429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64FBD-C429-4C64-BE24-DA806F97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09224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FTD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C46C52-DFAB-4F2B-AD36-D23C2D2A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>
                <a:solidFill>
                  <a:srgbClr val="FFFFFF"/>
                </a:solidFill>
              </a:rPr>
              <a:t>FREE TEST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17726E-CB03-4756-856F-4069BB33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63711" y="6356350"/>
            <a:ext cx="2260113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D76B855D-E9CC-4FF8-AD85-6CDC7B89A0DE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9259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Shapes presentation</Template>
  <TotalTime>552</TotalTime>
  <Words>99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Open Sans</vt:lpstr>
      <vt:lpstr>Tw Cen MT</vt:lpstr>
      <vt:lpstr>ShapesVTI</vt:lpstr>
      <vt:lpstr>FREE TEST DATA</vt:lpstr>
      <vt:lpstr>FREE TEST DATA</vt:lpstr>
      <vt:lpstr>Chart</vt:lpstr>
      <vt:lpstr>Table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TEST DATA</dc:title>
  <dc:creator>Hafiz Muhammad  Ahmad -0044</dc:creator>
  <cp:lastModifiedBy>Hafiz Muhammad  Ahmad -0044</cp:lastModifiedBy>
  <cp:revision>23</cp:revision>
  <dcterms:created xsi:type="dcterms:W3CDTF">2021-05-11T14:32:44Z</dcterms:created>
  <dcterms:modified xsi:type="dcterms:W3CDTF">2021-05-13T22:46:20Z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